
<file path=[Content_Types].xml><?xml version="1.0" encoding="utf-8"?>
<Types xmlns="http://schemas.openxmlformats.org/package/2006/content-types">
  <Override PartName="/customXml/itemProps35.xml" ContentType="application/vnd.openxmlformats-officedocument.customXmlProperties+xml"/>
  <Override PartName="/customXml/itemProps82.xml" ContentType="application/vnd.openxmlformats-officedocument.customXmlProperties+xml"/>
  <Override PartName="/ppt/notesSlides/notesSlide2.xml" ContentType="application/vnd.openxmlformats-officedocument.presentationml.notesSlide+xml"/>
  <Override PartName="/customXml/itemProps13.xml" ContentType="application/vnd.openxmlformats-officedocument.customXmlProperties+xml"/>
  <Override PartName="/customXml/itemProps24.xml" ContentType="application/vnd.openxmlformats-officedocument.customXmlProperties+xml"/>
  <Override PartName="/customXml/itemProps60.xml" ContentType="application/vnd.openxmlformats-officedocument.customXmlProperties+xml"/>
  <Override PartName="/customXml/itemProps71.xml" ContentType="application/vnd.openxmlformats-officedocument.customXmlProperties+xml"/>
  <Override PartName="/customXml/itemProps102.xml" ContentType="application/vnd.openxmlformats-officedocument.customXmlProperties+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bleStyles.xml" ContentType="application/vnd.openxmlformats-officedocument.presentationml.tableStyles+xml"/>
  <Override PartName="/customXml/itemProps87.xml" ContentType="application/vnd.openxmlformats-officedocument.customXmlProperties+xml"/>
  <Override PartName="/customXml/itemProps98.xml" ContentType="application/vnd.openxmlformats-officedocument.customXmlProperties+xml"/>
  <Override PartName="/customXml/itemProps29.xml" ContentType="application/vnd.openxmlformats-officedocument.customXmlProperties+xml"/>
  <Override PartName="/customXml/itemProps76.xml" ContentType="application/vnd.openxmlformats-officedocument.customXmlProperties+xml"/>
  <Override PartName="/ppt/diagrams/layout1.xml" ContentType="application/vnd.openxmlformats-officedocument.drawingml.diagramLayout+xml"/>
  <Override PartName="/ppt/diagrams/data2.xml" ContentType="application/vnd.openxmlformats-officedocument.drawingml.diagramData+xml"/>
  <Override PartName="/customXml/itemProps18.xml" ContentType="application/vnd.openxmlformats-officedocument.customXmlProperties+xml"/>
  <Override PartName="/customXml/itemProps36.xml" ContentType="application/vnd.openxmlformats-officedocument.customXmlProperties+xml"/>
  <Override PartName="/customXml/itemProps47.xml" ContentType="application/vnd.openxmlformats-officedocument.customXmlProperties+xml"/>
  <Override PartName="/customXml/itemProps65.xml" ContentType="application/vnd.openxmlformats-officedocument.customXmlProperties+xml"/>
  <Override PartName="/customXml/itemProps83.xml" ContentType="application/vnd.openxmlformats-officedocument.customXmlProperties+xml"/>
  <Override PartName="/customXml/itemProps94.xml" ContentType="application/vnd.openxmlformats-officedocument.customXmlProperties+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customXml/itemProps2.xml" ContentType="application/vnd.openxmlformats-officedocument.customXmlProperties+xml"/>
  <Override PartName="/customXml/itemProps25.xml" ContentType="application/vnd.openxmlformats-officedocument.customXmlProperties+xml"/>
  <Override PartName="/customXml/itemProps54.xml" ContentType="application/vnd.openxmlformats-officedocument.customXmlProperties+xml"/>
  <Override PartName="/customXml/itemProps7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customXml/itemProps14.xml" ContentType="application/vnd.openxmlformats-officedocument.customXmlProperties+xml"/>
  <Override PartName="/customXml/itemProps32.xml" ContentType="application/vnd.openxmlformats-officedocument.customXmlProperties+xml"/>
  <Override PartName="/customXml/itemProps43.xml" ContentType="application/vnd.openxmlformats-officedocument.customXmlProperties+xml"/>
  <Override PartName="/customXml/itemProps61.xml" ContentType="application/vnd.openxmlformats-officedocument.customXmlProperties+xml"/>
  <Override PartName="/customXml/itemProps90.xml" ContentType="application/vnd.openxmlformats-officedocument.customXmlProperties+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customXml/itemProps21.xml" ContentType="application/vnd.openxmlformats-officedocument.customXmlProperties+xml"/>
  <Override PartName="/customXml/itemProps50.xml" ContentType="application/vnd.openxmlformats-officedocument.customXmlProperti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customXml/itemProps10.xml" ContentType="application/vnd.openxmlformats-officedocument.customXmlProperties+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customXml/itemProps99.xml" ContentType="application/vnd.openxmlformats-officedocument.customXml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customXml/itemProps59.xml" ContentType="application/vnd.openxmlformats-officedocument.customXmlProperties+xml"/>
  <Override PartName="/customXml/itemProps88.xml" ContentType="application/vnd.openxmlformats-officedocument.customXml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customXml/itemProps7.xml" ContentType="application/vnd.openxmlformats-officedocument.customXmlProperties+xml"/>
  <Override PartName="/customXml/itemProps48.xml" ContentType="application/vnd.openxmlformats-officedocument.customXmlProperties+xml"/>
  <Override PartName="/customXml/itemProps77.xml" ContentType="application/vnd.openxmlformats-officedocument.customXmlProperties+xml"/>
  <Override PartName="/customXml/itemProps95.xml" ContentType="application/vnd.openxmlformats-officedocument.customXmlPropertie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customXml/itemProps19.xml" ContentType="application/vnd.openxmlformats-officedocument.customXmlProperties+xml"/>
  <Override PartName="/customXml/itemProps37.xml" ContentType="application/vnd.openxmlformats-officedocument.customXmlProperties+xml"/>
  <Override PartName="/customXml/itemProps55.xml" ContentType="application/vnd.openxmlformats-officedocument.customXmlProperties+xml"/>
  <Override PartName="/customXml/itemProps66.xml" ContentType="application/vnd.openxmlformats-officedocument.customXmlProperties+xml"/>
  <Override PartName="/customXml/itemProps84.xml" ContentType="application/vnd.openxmlformats-officedocument.customXmlProperties+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customXml/itemProps3.xml" ContentType="application/vnd.openxmlformats-officedocument.customXmlProperties+xml"/>
  <Override PartName="/customXml/itemProps15.xml" ContentType="application/vnd.openxmlformats-officedocument.customXmlProperties+xml"/>
  <Override PartName="/customXml/itemProps26.xml" ContentType="application/vnd.openxmlformats-officedocument.customXmlProperties+xml"/>
  <Override PartName="/customXml/itemProps44.xml" ContentType="application/vnd.openxmlformats-officedocument.customXmlProperties+xml"/>
  <Override PartName="/customXml/itemProps62.xml" ContentType="application/vnd.openxmlformats-officedocument.customXmlProperties+xml"/>
  <Override PartName="/customXml/itemProps73.xml" ContentType="application/vnd.openxmlformats-officedocument.customXmlProperties+xml"/>
  <Override PartName="/customXml/itemProps91.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customXml/itemProps33.xml" ContentType="application/vnd.openxmlformats-officedocument.customXmlProperties+xml"/>
  <Override PartName="/customXml/itemProps51.xml" ContentType="application/vnd.openxmlformats-officedocument.customXmlProperties+xml"/>
  <Override PartName="/customXml/itemProps80.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customXml/itemProps11.xml" ContentType="application/vnd.openxmlformats-officedocument.customXmlProperties+xml"/>
  <Override PartName="/customXml/itemProps22.xml" ContentType="application/vnd.openxmlformats-officedocument.customXmlProperties+xml"/>
  <Override PartName="/customXml/itemProps40.xml" ContentType="application/vnd.openxmlformats-officedocument.customXmlProperties+xml"/>
  <Override PartName="/customXml/itemProps100.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customXml/itemProps8.xml" ContentType="application/vnd.openxmlformats-officedocument.customXmlProperties+xml"/>
  <Override PartName="/customXml/itemProps78.xml" ContentType="application/vnd.openxmlformats-officedocument.customXmlProperties+xml"/>
  <Override PartName="/customXml/itemProps89.xml" ContentType="application/vnd.openxmlformats-officedocument.customXmlPropertie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customXml/itemProps38.xml" ContentType="application/vnd.openxmlformats-officedocument.customXmlProperties+xml"/>
  <Override PartName="/customXml/itemProps49.xml" ContentType="application/vnd.openxmlformats-officedocument.customXmlProperties+xml"/>
  <Override PartName="/customXml/itemProps67.xml" ContentType="application/vnd.openxmlformats-officedocument.customXmlProperties+xml"/>
  <Override PartName="/customXml/itemProps85.xml" ContentType="application/vnd.openxmlformats-officedocument.customXmlProperties+xml"/>
  <Override PartName="/customXml/itemProps96.xml" ContentType="application/vnd.openxmlformats-officedocument.customXmlProperties+xml"/>
  <Override PartName="/ppt/diagrams/colors6.xml" ContentType="application/vnd.openxmlformats-officedocument.drawingml.diagramColors+xml"/>
  <Override PartName="/ppt/diagrams/quickStyle9.xml" ContentType="application/vnd.openxmlformats-officedocument.drawingml.diagramStyle+xml"/>
  <Override PartName="/customXml/itemProps4.xml" ContentType="application/vnd.openxmlformats-officedocument.customXmlProperties+xml"/>
  <Override PartName="/customXml/itemProps27.xml" ContentType="application/vnd.openxmlformats-officedocument.customXmlProperties+xml"/>
  <Override PartName="/customXml/itemProps56.xml" ContentType="application/vnd.openxmlformats-officedocument.customXmlProperties+xml"/>
  <Override PartName="/customXml/itemProps7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customXml/itemProps16.xml" ContentType="application/vnd.openxmlformats-officedocument.customXmlProperties+xml"/>
  <Override PartName="/customXml/itemProps34.xml" ContentType="application/vnd.openxmlformats-officedocument.customXmlProperties+xml"/>
  <Override PartName="/customXml/itemProps45.xml" ContentType="application/vnd.openxmlformats-officedocument.customXmlProperties+xml"/>
  <Override PartName="/customXml/itemProps63.xml" ContentType="application/vnd.openxmlformats-officedocument.customXmlProperties+xml"/>
  <Override PartName="/customXml/itemProps81.xml" ContentType="application/vnd.openxmlformats-officedocument.customXmlProperties+xml"/>
  <Override PartName="/customXml/itemProps92.xml" ContentType="application/vnd.openxmlformats-officedocument.customXmlProperties+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customXml/itemProps23.xml" ContentType="application/vnd.openxmlformats-officedocument.customXmlProperties+xml"/>
  <Override PartName="/customXml/itemProps41.xml" ContentType="application/vnd.openxmlformats-officedocument.customXmlProperties+xml"/>
  <Override PartName="/customXml/itemProps52.xml" ContentType="application/vnd.openxmlformats-officedocument.customXmlProperties+xml"/>
  <Override PartName="/customXml/itemProps70.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Override PartName="/customXml/itemProps12.xml" ContentType="application/vnd.openxmlformats-officedocument.customXmlProperties+xml"/>
  <Override PartName="/customXml/itemProps30.xml" ContentType="application/vnd.openxmlformats-officedocument.customXmlProperties+xml"/>
  <Override PartName="/customXml/itemProps101.xml" ContentType="application/vnd.openxmlformats-officedocument.customXmlProperties+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customXml/itemProps9.xml" ContentType="application/vnd.openxmlformats-officedocument.customXmlProperties+xml"/>
  <Override PartName="/customXml/itemProps79.xml" ContentType="application/vnd.openxmlformats-officedocument.customXmlProperties+xml"/>
  <Override PartName="/customXml/itemProps97.xml" ContentType="application/vnd.openxmlformats-officedocument.customXmlProperties+xml"/>
  <Override PartName="/ppt/diagrams/data5.xml" ContentType="application/vnd.openxmlformats-officedocument.drawingml.diagramData+xml"/>
  <Override PartName="/ppt/diagrams/colors7.xml" ContentType="application/vnd.openxmlformats-officedocument.drawingml.diagramColors+xml"/>
  <Override PartName="/customXml/itemProps39.xml" ContentType="application/vnd.openxmlformats-officedocument.customXmlProperties+xml"/>
  <Override PartName="/customXml/itemProps57.xml" ContentType="application/vnd.openxmlformats-officedocument.customXmlProperties+xml"/>
  <Override PartName="/customXml/itemProps68.xml" ContentType="application/vnd.openxmlformats-officedocument.customXmlProperties+xml"/>
  <Override PartName="/customXml/itemProps86.xml" ContentType="application/vnd.openxmlformats-officedocument.customXmlProperties+xml"/>
  <Override PartName="/ppt/diagrams/drawing6.xml" ContentType="application/vnd.ms-office.drawingml.diagramDrawing+xml"/>
  <Override PartName="/customXml/itemProps5.xml" ContentType="application/vnd.openxmlformats-officedocument.customXmlProperties+xml"/>
  <Override PartName="/customXml/itemProps17.xml" ContentType="application/vnd.openxmlformats-officedocument.customXmlProperties+xml"/>
  <Override PartName="/customXml/itemProps28.xml" ContentType="application/vnd.openxmlformats-officedocument.customXmlProperties+xml"/>
  <Override PartName="/customXml/itemProps46.xml" ContentType="application/vnd.openxmlformats-officedocument.customXmlProperties+xml"/>
  <Override PartName="/customXml/itemProps64.xml" ContentType="application/vnd.openxmlformats-officedocument.customXmlProperties+xml"/>
  <Override PartName="/customXml/itemProps75.xml" ContentType="application/vnd.openxmlformats-officedocument.customXmlProperties+xml"/>
  <Override PartName="/customXml/itemProps93.xml" ContentType="application/vnd.openxmlformats-officedocument.customXmlPropertie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customXml/itemProps53.xml" ContentType="application/vnd.openxmlformats-officedocument.customXmlProperties+xml"/>
  <Override PartName="/ppt/slides/slide29.xml" ContentType="application/vnd.openxmlformats-officedocument.presentationml.slide+xml"/>
  <Override PartName="/ppt/diagrams/drawing2.xml" ContentType="application/vnd.ms-office.drawingml.diagramDrawing+xml"/>
  <Override PartName="/customXml/itemProps1.xml" ContentType="application/vnd.openxmlformats-officedocument.customXmlProperties+xml"/>
  <Override PartName="/customXml/itemProps42.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customXml/itemProps31.xml" ContentType="application/vnd.openxmlformats-officedocument.customXmlProperties+xml"/>
  <Override PartName="/ppt/theme/theme1.xml" ContentType="application/vnd.openxmlformats-officedocument.theme+xml"/>
  <Override PartName="/customXml/itemProps20.xml" ContentType="application/vnd.openxmlformats-officedocument.customXmlPropertie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customXml/itemProps69.xml" ContentType="application/vnd.openxmlformats-officedocument.customXmlProperties+xml"/>
  <Override PartName="/ppt/diagrams/colors8.xml" ContentType="application/vnd.openxmlformats-officedocument.drawingml.diagramColors+xml"/>
  <Override PartName="/customXml/itemProps6.xml" ContentType="application/vnd.openxmlformats-officedocument.customXmlProperties+xml"/>
  <Override PartName="/customXml/itemProps58.xml" ContentType="application/vnd.openxmlformats-officedocument.customXmlProperties+xml"/>
  <Override PartName="/ppt/diagrams/drawing7.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03"/>
    <p:sldMasterId id="2147484669" r:id="rId104"/>
  </p:sldMasterIdLst>
  <p:notesMasterIdLst>
    <p:notesMasterId r:id="rId135"/>
  </p:notesMasterIdLst>
  <p:handoutMasterIdLst>
    <p:handoutMasterId r:id="rId136"/>
  </p:handoutMasterIdLst>
  <p:sldIdLst>
    <p:sldId id="933" r:id="rId105"/>
    <p:sldId id="1720" r:id="rId106"/>
    <p:sldId id="1774" r:id="rId107"/>
    <p:sldId id="1874" r:id="rId108"/>
    <p:sldId id="1818" r:id="rId109"/>
    <p:sldId id="1889" r:id="rId110"/>
    <p:sldId id="1865" r:id="rId111"/>
    <p:sldId id="1841" r:id="rId112"/>
    <p:sldId id="1890" r:id="rId113"/>
    <p:sldId id="1867" r:id="rId114"/>
    <p:sldId id="1870" r:id="rId115"/>
    <p:sldId id="1873" r:id="rId116"/>
    <p:sldId id="1872" r:id="rId117"/>
    <p:sldId id="1891" r:id="rId118"/>
    <p:sldId id="1882" r:id="rId119"/>
    <p:sldId id="1883" r:id="rId120"/>
    <p:sldId id="1875" r:id="rId121"/>
    <p:sldId id="1876" r:id="rId122"/>
    <p:sldId id="1878" r:id="rId123"/>
    <p:sldId id="1877" r:id="rId124"/>
    <p:sldId id="1892" r:id="rId125"/>
    <p:sldId id="1879" r:id="rId126"/>
    <p:sldId id="1881" r:id="rId127"/>
    <p:sldId id="1885" r:id="rId128"/>
    <p:sldId id="1880" r:id="rId129"/>
    <p:sldId id="1893" r:id="rId130"/>
    <p:sldId id="1894" r:id="rId131"/>
    <p:sldId id="1886" r:id="rId132"/>
    <p:sldId id="1887" r:id="rId133"/>
    <p:sldId id="1888" r:id="rId134"/>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A180C"/>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1109" autoAdjust="0"/>
    <p:restoredTop sz="97655" autoAdjust="0"/>
  </p:normalViewPr>
  <p:slideViewPr>
    <p:cSldViewPr>
      <p:cViewPr varScale="1">
        <p:scale>
          <a:sx n="67" d="100"/>
          <a:sy n="67" d="100"/>
        </p:scale>
        <p:origin x="-120" y="-108"/>
      </p:cViewPr>
      <p:guideLst>
        <p:guide orient="horz" pos="2160"/>
        <p:guide pos="2880"/>
      </p:guideLst>
    </p:cSldViewPr>
  </p:slideViewPr>
  <p:outlineViewPr>
    <p:cViewPr>
      <p:scale>
        <a:sx n="33" d="100"/>
        <a:sy n="33" d="100"/>
      </p:scale>
      <p:origin x="0" y="396"/>
    </p:cViewPr>
  </p:outlineViewPr>
  <p:notesTextViewPr>
    <p:cViewPr>
      <p:scale>
        <a:sx n="100" d="100"/>
        <a:sy n="100" d="100"/>
      </p:scale>
      <p:origin x="0" y="0"/>
    </p:cViewPr>
  </p:notesTextViewPr>
  <p:sorterViewPr>
    <p:cViewPr>
      <p:scale>
        <a:sx n="60" d="100"/>
        <a:sy n="6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13.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112" Type="http://schemas.openxmlformats.org/officeDocument/2006/relationships/slide" Target="slides/slide8.xml"/><Relationship Id="rId133" Type="http://schemas.openxmlformats.org/officeDocument/2006/relationships/slide" Target="slides/slide29.xml"/><Relationship Id="rId138" Type="http://schemas.openxmlformats.org/officeDocument/2006/relationships/viewProps" Target="viewProps.xml"/><Relationship Id="rId16" Type="http://schemas.openxmlformats.org/officeDocument/2006/relationships/customXml" Target="../customXml/item16.xml"/><Relationship Id="rId107" Type="http://schemas.openxmlformats.org/officeDocument/2006/relationships/slide" Target="slides/slide3.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slide" Target="slides/slide19.xml"/><Relationship Id="rId128" Type="http://schemas.openxmlformats.org/officeDocument/2006/relationships/slide" Target="slides/slide24.xml"/><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customXml" Target="../customXml/item95.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slide" Target="slides/slide9.xml"/><Relationship Id="rId118" Type="http://schemas.openxmlformats.org/officeDocument/2006/relationships/slide" Target="slides/slide14.xml"/><Relationship Id="rId134" Type="http://schemas.openxmlformats.org/officeDocument/2006/relationships/slide" Target="slides/slide30.xml"/><Relationship Id="rId139"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customXml" Target="../customXml/item80.xml"/><Relationship Id="rId85" Type="http://schemas.openxmlformats.org/officeDocument/2006/relationships/customXml" Target="../customXml/item85.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slide" Target="slides/slide17.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Master" Target="slideMasters/slideMaster1.xml"/><Relationship Id="rId108" Type="http://schemas.openxmlformats.org/officeDocument/2006/relationships/slide" Target="slides/slide4.xml"/><Relationship Id="rId116" Type="http://schemas.openxmlformats.org/officeDocument/2006/relationships/slide" Target="slides/slide12.xml"/><Relationship Id="rId124" Type="http://schemas.openxmlformats.org/officeDocument/2006/relationships/slide" Target="slides/slide20.xml"/><Relationship Id="rId129" Type="http://schemas.openxmlformats.org/officeDocument/2006/relationships/slide" Target="slides/slide25.xml"/><Relationship Id="rId137" Type="http://schemas.openxmlformats.org/officeDocument/2006/relationships/presProps" Target="presProp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customXml" Target="../customXml/item83.xml"/><Relationship Id="rId88" Type="http://schemas.openxmlformats.org/officeDocument/2006/relationships/customXml" Target="../customXml/item88.xml"/><Relationship Id="rId91" Type="http://schemas.openxmlformats.org/officeDocument/2006/relationships/customXml" Target="../customXml/item91.xml"/><Relationship Id="rId96" Type="http://schemas.openxmlformats.org/officeDocument/2006/relationships/customXml" Target="../customXml/item96.xml"/><Relationship Id="rId111" Type="http://schemas.openxmlformats.org/officeDocument/2006/relationships/slide" Target="slides/slide7.xml"/><Relationship Id="rId132" Type="http://schemas.openxmlformats.org/officeDocument/2006/relationships/slide" Target="slides/slide28.xml"/><Relationship Id="rId14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2.xml"/><Relationship Id="rId114" Type="http://schemas.openxmlformats.org/officeDocument/2006/relationships/slide" Target="slides/slide10.xml"/><Relationship Id="rId119" Type="http://schemas.openxmlformats.org/officeDocument/2006/relationships/slide" Target="slides/slide15.xml"/><Relationship Id="rId127" Type="http://schemas.openxmlformats.org/officeDocument/2006/relationships/slide" Target="slides/slide23.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slide" Target="slides/slide18.xml"/><Relationship Id="rId130" Type="http://schemas.openxmlformats.org/officeDocument/2006/relationships/slide" Target="slides/slide26.xml"/><Relationship Id="rId13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5.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slideMaster" Target="slideMasters/slideMaster2.xml"/><Relationship Id="rId120" Type="http://schemas.openxmlformats.org/officeDocument/2006/relationships/slide" Target="slides/slide16.xml"/><Relationship Id="rId125" Type="http://schemas.openxmlformats.org/officeDocument/2006/relationships/slide" Target="slides/slide2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slide" Target="slides/slide6.xml"/><Relationship Id="rId115" Type="http://schemas.openxmlformats.org/officeDocument/2006/relationships/slide" Target="slides/slide11.xml"/><Relationship Id="rId131" Type="http://schemas.openxmlformats.org/officeDocument/2006/relationships/slide" Target="slides/slide27.xml"/><Relationship Id="rId136" Type="http://schemas.openxmlformats.org/officeDocument/2006/relationships/handoutMaster" Target="handoutMasters/handoutMaster1.xml"/><Relationship Id="rId61" Type="http://schemas.openxmlformats.org/officeDocument/2006/relationships/customXml" Target="../customXml/item61.xml"/><Relationship Id="rId82" Type="http://schemas.openxmlformats.org/officeDocument/2006/relationships/customXml" Target="../customXml/item82.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slide" Target="slides/slide1.xml"/><Relationship Id="rId126" Type="http://schemas.openxmlformats.org/officeDocument/2006/relationships/slide" Target="slides/slide22.xml"/></Relationships>
</file>

<file path=ppt/diagrams/_rels/data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1.png"/></Relationships>
</file>

<file path=ppt/diagrams/_rels/data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diagrams/_rels/data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6A98EF-7AD5-45B4-8C88-26C72A73302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B06D7327-D33E-4CC4-A119-39E4BB1F874A}">
      <dgm:prSet phldrT="[Text]" custT="1"/>
      <dgm:spPr>
        <a:solidFill>
          <a:schemeClr val="bg1">
            <a:lumMod val="75000"/>
          </a:schemeClr>
        </a:solidFill>
      </dgm:spPr>
      <dgm:t>
        <a:bodyPr/>
        <a:lstStyle/>
        <a:p>
          <a:r>
            <a:rPr lang="en-US" sz="1700" dirty="0" smtClean="0">
              <a:solidFill>
                <a:schemeClr val="tx1"/>
              </a:solidFill>
            </a:rPr>
            <a:t>LT</a:t>
          </a:r>
          <a:endParaRPr lang="en-US" sz="1700" dirty="0">
            <a:solidFill>
              <a:schemeClr val="tx1"/>
            </a:solidFill>
          </a:endParaRPr>
        </a:p>
      </dgm:t>
    </dgm:pt>
    <dgm:pt modelId="{A06198CC-156B-4ABE-BB13-8E57AC6B9410}" type="parTrans" cxnId="{0AC95B10-1AC6-4426-BFA4-85BE7572297C}">
      <dgm:prSet/>
      <dgm:spPr/>
      <dgm:t>
        <a:bodyPr/>
        <a:lstStyle/>
        <a:p>
          <a:endParaRPr lang="en-US"/>
        </a:p>
      </dgm:t>
    </dgm:pt>
    <dgm:pt modelId="{E575A2A3-0590-48EA-AEFF-69DE3CEFE73D}" type="sibTrans" cxnId="{0AC95B10-1AC6-4426-BFA4-85BE7572297C}">
      <dgm:prSet/>
      <dgm:spPr/>
      <dgm:t>
        <a:bodyPr/>
        <a:lstStyle/>
        <a:p>
          <a:endParaRPr lang="en-US"/>
        </a:p>
      </dgm:t>
    </dgm:pt>
    <dgm:pt modelId="{42A547C4-9247-4232-9D71-1ECC87F05F0D}">
      <dgm:prSet custT="1"/>
      <dgm:spPr>
        <a:solidFill>
          <a:schemeClr val="bg1">
            <a:lumMod val="75000"/>
          </a:schemeClr>
        </a:solidFill>
      </dgm:spPr>
      <dgm:t>
        <a:bodyPr/>
        <a:lstStyle/>
        <a:p>
          <a:r>
            <a:rPr lang="en-US" sz="1700" dirty="0" smtClean="0">
              <a:solidFill>
                <a:schemeClr val="tx1"/>
              </a:solidFill>
            </a:rPr>
            <a:t>HT - HVDS</a:t>
          </a:r>
          <a:endParaRPr lang="en-US" sz="1700" dirty="0">
            <a:solidFill>
              <a:schemeClr val="tx1"/>
            </a:solidFill>
          </a:endParaRPr>
        </a:p>
      </dgm:t>
    </dgm:pt>
    <dgm:pt modelId="{B6D08DBF-081E-4707-B578-F488DC6F2FAF}" type="parTrans" cxnId="{9A70A3A7-A12D-4F2D-800C-EF0E9727F7DD}">
      <dgm:prSet/>
      <dgm:spPr/>
      <dgm:t>
        <a:bodyPr/>
        <a:lstStyle/>
        <a:p>
          <a:endParaRPr lang="en-US"/>
        </a:p>
      </dgm:t>
    </dgm:pt>
    <dgm:pt modelId="{ABD360C9-CF82-4D66-8BAF-CC90373780EE}" type="sibTrans" cxnId="{9A70A3A7-A12D-4F2D-800C-EF0E9727F7DD}">
      <dgm:prSet/>
      <dgm:spPr/>
      <dgm:t>
        <a:bodyPr/>
        <a:lstStyle/>
        <a:p>
          <a:endParaRPr lang="en-US"/>
        </a:p>
      </dgm:t>
    </dgm:pt>
    <dgm:pt modelId="{08FB55A0-DFB0-4256-9759-0B7AE0F66AED}">
      <dgm:prSet/>
      <dgm:spPr>
        <a:solidFill>
          <a:schemeClr val="accent2">
            <a:lumMod val="60000"/>
            <a:lumOff val="40000"/>
          </a:schemeClr>
        </a:solidFill>
      </dgm:spPr>
      <dgm:t>
        <a:bodyPr/>
        <a:lstStyle/>
        <a:p>
          <a:r>
            <a:rPr lang="en-US" dirty="0" smtClean="0"/>
            <a:t># </a:t>
          </a:r>
          <a:r>
            <a:rPr lang="en-US" b="1" dirty="0" smtClean="0"/>
            <a:t>SMART GRID</a:t>
          </a:r>
          <a:r>
            <a:rPr lang="en-US" dirty="0" smtClean="0"/>
            <a:t> #</a:t>
          </a:r>
          <a:endParaRPr lang="en-US" dirty="0"/>
        </a:p>
      </dgm:t>
    </dgm:pt>
    <dgm:pt modelId="{646D5337-30FE-4FEE-A102-55ECF12E99A1}" type="parTrans" cxnId="{AF473C44-8122-4A59-B441-4066D01033BE}">
      <dgm:prSet/>
      <dgm:spPr/>
      <dgm:t>
        <a:bodyPr/>
        <a:lstStyle/>
        <a:p>
          <a:endParaRPr lang="en-US"/>
        </a:p>
      </dgm:t>
    </dgm:pt>
    <dgm:pt modelId="{AF22CCC5-4935-479F-BD53-0016B401D771}" type="sibTrans" cxnId="{AF473C44-8122-4A59-B441-4066D01033BE}">
      <dgm:prSet/>
      <dgm:spPr/>
      <dgm:t>
        <a:bodyPr/>
        <a:lstStyle/>
        <a:p>
          <a:endParaRPr lang="en-US"/>
        </a:p>
      </dgm:t>
    </dgm:pt>
    <dgm:pt modelId="{A27445D5-2658-4459-93FF-2084DE186073}">
      <dgm:prSet custT="1"/>
      <dgm:spPr>
        <a:solidFill>
          <a:schemeClr val="bg1"/>
        </a:solidFill>
      </dgm:spPr>
      <dgm:t>
        <a:bodyPr/>
        <a:lstStyle/>
        <a:p>
          <a:r>
            <a:rPr lang="en-US" sz="2100" b="1" dirty="0" smtClean="0">
              <a:solidFill>
                <a:srgbClr val="FF0000"/>
              </a:solidFill>
            </a:rPr>
            <a:t># Solar Rooftop#</a:t>
          </a:r>
          <a:endParaRPr lang="en-US" sz="2100" b="1" dirty="0">
            <a:solidFill>
              <a:srgbClr val="FF0000"/>
            </a:solidFill>
          </a:endParaRPr>
        </a:p>
      </dgm:t>
    </dgm:pt>
    <dgm:pt modelId="{FF957198-AF83-4E9A-B305-CC89ADCB66CD}" type="parTrans" cxnId="{675D95EA-8B97-4DF8-B4D4-4222B13F6D88}">
      <dgm:prSet/>
      <dgm:spPr/>
      <dgm:t>
        <a:bodyPr/>
        <a:lstStyle/>
        <a:p>
          <a:endParaRPr lang="en-IN"/>
        </a:p>
      </dgm:t>
    </dgm:pt>
    <dgm:pt modelId="{AF2161E7-7A7D-4E1A-BBD2-92EC5CC16206}" type="sibTrans" cxnId="{675D95EA-8B97-4DF8-B4D4-4222B13F6D88}">
      <dgm:prSet/>
      <dgm:spPr/>
      <dgm:t>
        <a:bodyPr/>
        <a:lstStyle/>
        <a:p>
          <a:endParaRPr lang="en-IN"/>
        </a:p>
      </dgm:t>
    </dgm:pt>
    <dgm:pt modelId="{0B58ACEF-8928-4EB1-9A17-F8DC48684C22}" type="pres">
      <dgm:prSet presAssocID="{296A98EF-7AD5-45B4-8C88-26C72A73302B}" presName="CompostProcess" presStyleCnt="0">
        <dgm:presLayoutVars>
          <dgm:dir/>
          <dgm:resizeHandles val="exact"/>
        </dgm:presLayoutVars>
      </dgm:prSet>
      <dgm:spPr/>
      <dgm:t>
        <a:bodyPr/>
        <a:lstStyle/>
        <a:p>
          <a:endParaRPr lang="en-IN"/>
        </a:p>
      </dgm:t>
    </dgm:pt>
    <dgm:pt modelId="{9189AAD7-DE42-44DD-9254-0337A6481949}" type="pres">
      <dgm:prSet presAssocID="{296A98EF-7AD5-45B4-8C88-26C72A73302B}" presName="arrow" presStyleLbl="bgShp" presStyleIdx="0" presStyleCnt="1" custScaleX="117647" custLinFactNeighborY="-4545"/>
      <dgm:spPr>
        <a:solidFill>
          <a:schemeClr val="accent1">
            <a:lumMod val="60000"/>
            <a:lumOff val="40000"/>
          </a:schemeClr>
        </a:solidFill>
      </dgm:spPr>
      <dgm:t>
        <a:bodyPr/>
        <a:lstStyle/>
        <a:p>
          <a:endParaRPr lang="en-US"/>
        </a:p>
      </dgm:t>
    </dgm:pt>
    <dgm:pt modelId="{22B21F24-98E4-4CDF-8441-B8EF481D4C80}" type="pres">
      <dgm:prSet presAssocID="{296A98EF-7AD5-45B4-8C88-26C72A73302B}" presName="linearProcess" presStyleCnt="0"/>
      <dgm:spPr/>
    </dgm:pt>
    <dgm:pt modelId="{059660F7-77B1-40B1-88DF-7C0F7FAE46D4}" type="pres">
      <dgm:prSet presAssocID="{B06D7327-D33E-4CC4-A119-39E4BB1F874A}" presName="textNode" presStyleLbl="node1" presStyleIdx="0" presStyleCnt="4" custScaleX="48178" custLinFactX="-5672" custLinFactNeighborX="-100000" custLinFactNeighborY="911">
        <dgm:presLayoutVars>
          <dgm:bulletEnabled val="1"/>
        </dgm:presLayoutVars>
      </dgm:prSet>
      <dgm:spPr/>
      <dgm:t>
        <a:bodyPr/>
        <a:lstStyle/>
        <a:p>
          <a:endParaRPr lang="en-IN"/>
        </a:p>
      </dgm:t>
    </dgm:pt>
    <dgm:pt modelId="{4C0174D4-8D50-4F27-8D78-377A4E9D3EC0}" type="pres">
      <dgm:prSet presAssocID="{E575A2A3-0590-48EA-AEFF-69DE3CEFE73D}" presName="sibTrans" presStyleCnt="0"/>
      <dgm:spPr/>
    </dgm:pt>
    <dgm:pt modelId="{66FF4A1B-DE79-4F9E-9001-2D874E0295E8}" type="pres">
      <dgm:prSet presAssocID="{42A547C4-9247-4232-9D71-1ECC87F05F0D}" presName="textNode" presStyleLbl="node1" presStyleIdx="1" presStyleCnt="4" custScaleX="60335" custLinFactX="-7123" custLinFactNeighborX="-100000" custLinFactNeighborY="911">
        <dgm:presLayoutVars>
          <dgm:bulletEnabled val="1"/>
        </dgm:presLayoutVars>
      </dgm:prSet>
      <dgm:spPr/>
      <dgm:t>
        <a:bodyPr/>
        <a:lstStyle/>
        <a:p>
          <a:endParaRPr lang="en-US"/>
        </a:p>
      </dgm:t>
    </dgm:pt>
    <dgm:pt modelId="{AE1512AE-037D-43EA-856D-04E82D2C2C7B}" type="pres">
      <dgm:prSet presAssocID="{ABD360C9-CF82-4D66-8BAF-CC90373780EE}" presName="sibTrans" presStyleCnt="0"/>
      <dgm:spPr/>
    </dgm:pt>
    <dgm:pt modelId="{634FD88F-EE1A-424D-A224-CEA73686AFC8}" type="pres">
      <dgm:prSet presAssocID="{08FB55A0-DFB0-4256-9759-0B7AE0F66AED}" presName="textNode" presStyleLbl="node1" presStyleIdx="2" presStyleCnt="4" custScaleX="76798" custLinFactX="-5318" custLinFactNeighborX="-100000" custLinFactNeighborY="911">
        <dgm:presLayoutVars>
          <dgm:bulletEnabled val="1"/>
        </dgm:presLayoutVars>
      </dgm:prSet>
      <dgm:spPr/>
      <dgm:t>
        <a:bodyPr/>
        <a:lstStyle/>
        <a:p>
          <a:endParaRPr lang="en-US"/>
        </a:p>
      </dgm:t>
    </dgm:pt>
    <dgm:pt modelId="{900B6F3D-B84E-4985-B72D-5EB36B406016}" type="pres">
      <dgm:prSet presAssocID="{AF22CCC5-4935-479F-BD53-0016B401D771}" presName="sibTrans" presStyleCnt="0"/>
      <dgm:spPr/>
    </dgm:pt>
    <dgm:pt modelId="{D8C55E3B-014B-4BB0-905A-856733BE9988}" type="pres">
      <dgm:prSet presAssocID="{A27445D5-2658-4459-93FF-2084DE186073}" presName="textNode" presStyleLbl="node1" presStyleIdx="3" presStyleCnt="4" custScaleX="86193" custLinFactX="-7501" custLinFactNeighborX="-100000">
        <dgm:presLayoutVars>
          <dgm:bulletEnabled val="1"/>
        </dgm:presLayoutVars>
      </dgm:prSet>
      <dgm:spPr/>
      <dgm:t>
        <a:bodyPr/>
        <a:lstStyle/>
        <a:p>
          <a:endParaRPr lang="en-IN"/>
        </a:p>
      </dgm:t>
    </dgm:pt>
  </dgm:ptLst>
  <dgm:cxnLst>
    <dgm:cxn modelId="{AF473C44-8122-4A59-B441-4066D01033BE}" srcId="{296A98EF-7AD5-45B4-8C88-26C72A73302B}" destId="{08FB55A0-DFB0-4256-9759-0B7AE0F66AED}" srcOrd="2" destOrd="0" parTransId="{646D5337-30FE-4FEE-A102-55ECF12E99A1}" sibTransId="{AF22CCC5-4935-479F-BD53-0016B401D771}"/>
    <dgm:cxn modelId="{9A70A3A7-A12D-4F2D-800C-EF0E9727F7DD}" srcId="{296A98EF-7AD5-45B4-8C88-26C72A73302B}" destId="{42A547C4-9247-4232-9D71-1ECC87F05F0D}" srcOrd="1" destOrd="0" parTransId="{B6D08DBF-081E-4707-B578-F488DC6F2FAF}" sibTransId="{ABD360C9-CF82-4D66-8BAF-CC90373780EE}"/>
    <dgm:cxn modelId="{2AFEDAB8-E507-4741-B041-2A7E9F59D7BD}" type="presOf" srcId="{42A547C4-9247-4232-9D71-1ECC87F05F0D}" destId="{66FF4A1B-DE79-4F9E-9001-2D874E0295E8}" srcOrd="0" destOrd="0" presId="urn:microsoft.com/office/officeart/2005/8/layout/hProcess9"/>
    <dgm:cxn modelId="{D4B955E9-9AD6-46C3-9CB5-79624AACBC4A}" type="presOf" srcId="{08FB55A0-DFB0-4256-9759-0B7AE0F66AED}" destId="{634FD88F-EE1A-424D-A224-CEA73686AFC8}" srcOrd="0" destOrd="0" presId="urn:microsoft.com/office/officeart/2005/8/layout/hProcess9"/>
    <dgm:cxn modelId="{6E14833D-4238-4F22-A22F-29094F80343F}" type="presOf" srcId="{A27445D5-2658-4459-93FF-2084DE186073}" destId="{D8C55E3B-014B-4BB0-905A-856733BE9988}" srcOrd="0" destOrd="0" presId="urn:microsoft.com/office/officeart/2005/8/layout/hProcess9"/>
    <dgm:cxn modelId="{D0C4A072-D60B-4A08-9B67-C26590622501}" type="presOf" srcId="{296A98EF-7AD5-45B4-8C88-26C72A73302B}" destId="{0B58ACEF-8928-4EB1-9A17-F8DC48684C22}" srcOrd="0" destOrd="0" presId="urn:microsoft.com/office/officeart/2005/8/layout/hProcess9"/>
    <dgm:cxn modelId="{D9D01DFD-1CA5-4595-A398-E0EED2F83488}" type="presOf" srcId="{B06D7327-D33E-4CC4-A119-39E4BB1F874A}" destId="{059660F7-77B1-40B1-88DF-7C0F7FAE46D4}" srcOrd="0" destOrd="0" presId="urn:microsoft.com/office/officeart/2005/8/layout/hProcess9"/>
    <dgm:cxn modelId="{675D95EA-8B97-4DF8-B4D4-4222B13F6D88}" srcId="{296A98EF-7AD5-45B4-8C88-26C72A73302B}" destId="{A27445D5-2658-4459-93FF-2084DE186073}" srcOrd="3" destOrd="0" parTransId="{FF957198-AF83-4E9A-B305-CC89ADCB66CD}" sibTransId="{AF2161E7-7A7D-4E1A-BBD2-92EC5CC16206}"/>
    <dgm:cxn modelId="{0AC95B10-1AC6-4426-BFA4-85BE7572297C}" srcId="{296A98EF-7AD5-45B4-8C88-26C72A73302B}" destId="{B06D7327-D33E-4CC4-A119-39E4BB1F874A}" srcOrd="0" destOrd="0" parTransId="{A06198CC-156B-4ABE-BB13-8E57AC6B9410}" sibTransId="{E575A2A3-0590-48EA-AEFF-69DE3CEFE73D}"/>
    <dgm:cxn modelId="{79D05DA1-4477-4475-ACB9-F40951B3D50F}" type="presParOf" srcId="{0B58ACEF-8928-4EB1-9A17-F8DC48684C22}" destId="{9189AAD7-DE42-44DD-9254-0337A6481949}" srcOrd="0" destOrd="0" presId="urn:microsoft.com/office/officeart/2005/8/layout/hProcess9"/>
    <dgm:cxn modelId="{8D29DB2E-5448-4C0D-A6BD-D96A71510604}" type="presParOf" srcId="{0B58ACEF-8928-4EB1-9A17-F8DC48684C22}" destId="{22B21F24-98E4-4CDF-8441-B8EF481D4C80}" srcOrd="1" destOrd="0" presId="urn:microsoft.com/office/officeart/2005/8/layout/hProcess9"/>
    <dgm:cxn modelId="{97BAC157-3D1E-4FB2-A455-77D927E68559}" type="presParOf" srcId="{22B21F24-98E4-4CDF-8441-B8EF481D4C80}" destId="{059660F7-77B1-40B1-88DF-7C0F7FAE46D4}" srcOrd="0" destOrd="0" presId="urn:microsoft.com/office/officeart/2005/8/layout/hProcess9"/>
    <dgm:cxn modelId="{DC15D88A-616F-41A7-A195-5D9A98C80621}" type="presParOf" srcId="{22B21F24-98E4-4CDF-8441-B8EF481D4C80}" destId="{4C0174D4-8D50-4F27-8D78-377A4E9D3EC0}" srcOrd="1" destOrd="0" presId="urn:microsoft.com/office/officeart/2005/8/layout/hProcess9"/>
    <dgm:cxn modelId="{5677FF87-55DE-4375-95BA-DBD8F77E00C5}" type="presParOf" srcId="{22B21F24-98E4-4CDF-8441-B8EF481D4C80}" destId="{66FF4A1B-DE79-4F9E-9001-2D874E0295E8}" srcOrd="2" destOrd="0" presId="urn:microsoft.com/office/officeart/2005/8/layout/hProcess9"/>
    <dgm:cxn modelId="{73DED103-CC35-4F04-AA39-7500980DAA68}" type="presParOf" srcId="{22B21F24-98E4-4CDF-8441-B8EF481D4C80}" destId="{AE1512AE-037D-43EA-856D-04E82D2C2C7B}" srcOrd="3" destOrd="0" presId="urn:microsoft.com/office/officeart/2005/8/layout/hProcess9"/>
    <dgm:cxn modelId="{BC322821-D83B-4F6B-B1CD-2436136C36A8}" type="presParOf" srcId="{22B21F24-98E4-4CDF-8441-B8EF481D4C80}" destId="{634FD88F-EE1A-424D-A224-CEA73686AFC8}" srcOrd="4" destOrd="0" presId="urn:microsoft.com/office/officeart/2005/8/layout/hProcess9"/>
    <dgm:cxn modelId="{ABD39C69-6850-4C26-BF9F-ED598F4FB5C6}" type="presParOf" srcId="{22B21F24-98E4-4CDF-8441-B8EF481D4C80}" destId="{900B6F3D-B84E-4985-B72D-5EB36B406016}" srcOrd="5" destOrd="0" presId="urn:microsoft.com/office/officeart/2005/8/layout/hProcess9"/>
    <dgm:cxn modelId="{16DB85FD-72E5-4428-A313-D13C5BCBB7F9}" type="presParOf" srcId="{22B21F24-98E4-4CDF-8441-B8EF481D4C80}" destId="{D8C55E3B-014B-4BB0-905A-856733BE9988}" srcOrd="6" destOrd="0" presId="urn:microsoft.com/office/officeart/2005/8/layout/hProcess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75B076-B219-4F26-915E-187D972162F2}" type="doc">
      <dgm:prSet loTypeId="urn:microsoft.com/office/officeart/2005/8/layout/vList4" loCatId="list" qsTypeId="urn:microsoft.com/office/officeart/2005/8/quickstyle/simple4" qsCatId="simple" csTypeId="urn:microsoft.com/office/officeart/2005/8/colors/colorful5" csCatId="colorful" phldr="1"/>
      <dgm:spPr/>
      <dgm:t>
        <a:bodyPr/>
        <a:lstStyle/>
        <a:p>
          <a:endParaRPr lang="en-IN"/>
        </a:p>
      </dgm:t>
    </dgm:pt>
    <dgm:pt modelId="{951E9C14-DF83-44BB-9DE2-8F50BBB9EE0C}">
      <dgm:prSet phldrT="[Text]" custT="1"/>
      <dgm:spPr>
        <a:solidFill>
          <a:schemeClr val="accent1">
            <a:lumMod val="40000"/>
            <a:lumOff val="60000"/>
          </a:schemeClr>
        </a:solidFill>
      </dgm:spPr>
      <dgm:t>
        <a:bodyPr anchor="ctr"/>
        <a:lstStyle/>
        <a:p>
          <a:r>
            <a:rPr lang="en-US" sz="1400" b="1" dirty="0" smtClean="0">
              <a:solidFill>
                <a:schemeClr val="tx1"/>
              </a:solidFill>
              <a:latin typeface="Arial" charset="0"/>
              <a:cs typeface="Arial" charset="0"/>
            </a:rPr>
            <a:t>Compensation for Surplus export energy ??</a:t>
          </a:r>
          <a:endParaRPr lang="en-IN" sz="1400" dirty="0">
            <a:solidFill>
              <a:schemeClr val="tx1"/>
            </a:solidFill>
          </a:endParaRPr>
        </a:p>
      </dgm:t>
    </dgm:pt>
    <dgm:pt modelId="{C0D17DCE-2726-43A1-A233-F72B72E36EDA}" type="parTrans" cxnId="{5BE0752E-38E7-4F69-8545-7C7913EBCEAE}">
      <dgm:prSet/>
      <dgm:spPr/>
      <dgm:t>
        <a:bodyPr/>
        <a:lstStyle/>
        <a:p>
          <a:endParaRPr lang="en-IN" sz="1400">
            <a:solidFill>
              <a:schemeClr val="tx1"/>
            </a:solidFill>
          </a:endParaRPr>
        </a:p>
      </dgm:t>
    </dgm:pt>
    <dgm:pt modelId="{6DD098A6-1291-4EBD-A69E-633CE71DEEBE}" type="sibTrans" cxnId="{5BE0752E-38E7-4F69-8545-7C7913EBCEAE}">
      <dgm:prSet/>
      <dgm:spPr/>
      <dgm:t>
        <a:bodyPr/>
        <a:lstStyle/>
        <a:p>
          <a:endParaRPr lang="en-IN" sz="1400">
            <a:solidFill>
              <a:schemeClr val="tx1"/>
            </a:solidFill>
          </a:endParaRPr>
        </a:p>
      </dgm:t>
    </dgm:pt>
    <dgm:pt modelId="{F7411D52-BEC4-4CE0-9C27-590F1B0592F4}">
      <dgm:prSet phldrT="[Text]" custT="1"/>
      <dgm:spPr>
        <a:solidFill>
          <a:schemeClr val="accent6">
            <a:lumMod val="40000"/>
            <a:lumOff val="60000"/>
          </a:schemeClr>
        </a:solidFill>
      </dgm:spPr>
      <dgm:t>
        <a:bodyPr anchor="ctr"/>
        <a:lstStyle/>
        <a:p>
          <a:r>
            <a:rPr lang="en-US" sz="1400" b="1" dirty="0" smtClean="0">
              <a:solidFill>
                <a:schemeClr val="tx1"/>
              </a:solidFill>
              <a:latin typeface="Arial" charset="0"/>
              <a:cs typeface="Arial" charset="0"/>
            </a:rPr>
            <a:t>Real-time Energy Audit &amp; T&amp;D loss reporting</a:t>
          </a:r>
          <a:endParaRPr lang="en-IN" sz="1400" dirty="0">
            <a:solidFill>
              <a:schemeClr val="tx1"/>
            </a:solidFill>
          </a:endParaRPr>
        </a:p>
      </dgm:t>
    </dgm:pt>
    <dgm:pt modelId="{FEB2C348-0A01-4EAD-B29C-F99111E05D9B}" type="parTrans" cxnId="{FCCCB233-036C-4307-8E6F-8B46F1C3A480}">
      <dgm:prSet/>
      <dgm:spPr/>
      <dgm:t>
        <a:bodyPr/>
        <a:lstStyle/>
        <a:p>
          <a:endParaRPr lang="en-IN" sz="1400">
            <a:solidFill>
              <a:schemeClr val="tx1"/>
            </a:solidFill>
          </a:endParaRPr>
        </a:p>
      </dgm:t>
    </dgm:pt>
    <dgm:pt modelId="{D09C8415-5D95-4333-8911-879C38BFDB8C}" type="sibTrans" cxnId="{FCCCB233-036C-4307-8E6F-8B46F1C3A480}">
      <dgm:prSet/>
      <dgm:spPr/>
      <dgm:t>
        <a:bodyPr/>
        <a:lstStyle/>
        <a:p>
          <a:endParaRPr lang="en-IN" sz="1400">
            <a:solidFill>
              <a:schemeClr val="tx1"/>
            </a:solidFill>
          </a:endParaRPr>
        </a:p>
      </dgm:t>
    </dgm:pt>
    <dgm:pt modelId="{491DD33C-306C-49F3-8F90-A28FBD1374FD}">
      <dgm:prSet phldrT="[Text]" custT="1"/>
      <dgm:spPr>
        <a:solidFill>
          <a:schemeClr val="accent3">
            <a:lumMod val="40000"/>
            <a:lumOff val="60000"/>
          </a:schemeClr>
        </a:solidFill>
      </dgm:spPr>
      <dgm:t>
        <a:bodyPr anchor="ctr"/>
        <a:lstStyle/>
        <a:p>
          <a:r>
            <a:rPr lang="en-US" sz="1400" b="1" dirty="0" smtClean="0">
              <a:solidFill>
                <a:schemeClr val="tx1"/>
              </a:solidFill>
              <a:latin typeface="Arial" charset="0"/>
              <a:cs typeface="Arial" charset="0"/>
            </a:rPr>
            <a:t>Lack of viable Financial incentives</a:t>
          </a:r>
          <a:endParaRPr lang="en-IN" sz="1400" dirty="0">
            <a:solidFill>
              <a:schemeClr val="tx1"/>
            </a:solidFill>
          </a:endParaRPr>
        </a:p>
      </dgm:t>
    </dgm:pt>
    <dgm:pt modelId="{4CA53944-A01A-4731-9EC4-E24FAF458511}" type="sibTrans" cxnId="{54527902-8A9C-4B4E-9838-6176B89929B1}">
      <dgm:prSet/>
      <dgm:spPr/>
      <dgm:t>
        <a:bodyPr/>
        <a:lstStyle/>
        <a:p>
          <a:endParaRPr lang="en-IN" sz="1400">
            <a:solidFill>
              <a:schemeClr val="tx1"/>
            </a:solidFill>
          </a:endParaRPr>
        </a:p>
      </dgm:t>
    </dgm:pt>
    <dgm:pt modelId="{D1E96605-67DA-4D4C-A71E-8FD55DFB77F3}" type="parTrans" cxnId="{54527902-8A9C-4B4E-9838-6176B89929B1}">
      <dgm:prSet/>
      <dgm:spPr/>
      <dgm:t>
        <a:bodyPr/>
        <a:lstStyle/>
        <a:p>
          <a:endParaRPr lang="en-IN" sz="1400">
            <a:solidFill>
              <a:schemeClr val="tx1"/>
            </a:solidFill>
          </a:endParaRPr>
        </a:p>
      </dgm:t>
    </dgm:pt>
    <dgm:pt modelId="{2FF5B2E5-37F8-4783-B4A1-0BEB4B02E7D7}" type="pres">
      <dgm:prSet presAssocID="{FC75B076-B219-4F26-915E-187D972162F2}" presName="linear" presStyleCnt="0">
        <dgm:presLayoutVars>
          <dgm:dir/>
          <dgm:resizeHandles val="exact"/>
        </dgm:presLayoutVars>
      </dgm:prSet>
      <dgm:spPr/>
      <dgm:t>
        <a:bodyPr/>
        <a:lstStyle/>
        <a:p>
          <a:endParaRPr lang="en-IN"/>
        </a:p>
      </dgm:t>
    </dgm:pt>
    <dgm:pt modelId="{13F518B2-D133-48A4-931A-1AF46D353549}" type="pres">
      <dgm:prSet presAssocID="{951E9C14-DF83-44BB-9DE2-8F50BBB9EE0C}" presName="comp" presStyleCnt="0"/>
      <dgm:spPr/>
    </dgm:pt>
    <dgm:pt modelId="{B63AD565-0E5B-4CBC-B4F6-E63F71720A1B}" type="pres">
      <dgm:prSet presAssocID="{951E9C14-DF83-44BB-9DE2-8F50BBB9EE0C}" presName="box" presStyleLbl="node1" presStyleIdx="0" presStyleCnt="3"/>
      <dgm:spPr/>
      <dgm:t>
        <a:bodyPr/>
        <a:lstStyle/>
        <a:p>
          <a:endParaRPr lang="en-IN"/>
        </a:p>
      </dgm:t>
    </dgm:pt>
    <dgm:pt modelId="{628DC118-F98F-4252-BBEA-9D5684A40F6E}" type="pres">
      <dgm:prSet presAssocID="{951E9C14-DF83-44BB-9DE2-8F50BBB9EE0C}" presName="img" presStyleLbl="fgImgPlace1" presStyleIdx="0" presStyleCnt="3" custScaleX="78166"/>
      <dgm:spPr>
        <a:blipFill rotWithShape="0">
          <a:blip xmlns:r="http://schemas.openxmlformats.org/officeDocument/2006/relationships" r:embed="rId1"/>
          <a:stretch>
            <a:fillRect/>
          </a:stretch>
        </a:blipFill>
      </dgm:spPr>
    </dgm:pt>
    <dgm:pt modelId="{AA1048D6-1DC7-49DD-8DE1-28DA9547F910}" type="pres">
      <dgm:prSet presAssocID="{951E9C14-DF83-44BB-9DE2-8F50BBB9EE0C}" presName="text" presStyleLbl="node1" presStyleIdx="0" presStyleCnt="3">
        <dgm:presLayoutVars>
          <dgm:bulletEnabled val="1"/>
        </dgm:presLayoutVars>
      </dgm:prSet>
      <dgm:spPr/>
      <dgm:t>
        <a:bodyPr/>
        <a:lstStyle/>
        <a:p>
          <a:endParaRPr lang="en-IN"/>
        </a:p>
      </dgm:t>
    </dgm:pt>
    <dgm:pt modelId="{1DEE9C90-D076-4EB6-900C-5A9337D5E8F1}" type="pres">
      <dgm:prSet presAssocID="{6DD098A6-1291-4EBD-A69E-633CE71DEEBE}" presName="spacer" presStyleCnt="0"/>
      <dgm:spPr/>
    </dgm:pt>
    <dgm:pt modelId="{370F366A-DC92-4139-8E93-87F3B26A94BE}" type="pres">
      <dgm:prSet presAssocID="{F7411D52-BEC4-4CE0-9C27-590F1B0592F4}" presName="comp" presStyleCnt="0"/>
      <dgm:spPr/>
    </dgm:pt>
    <dgm:pt modelId="{19AA4F47-2F4E-4FE5-BBC6-9B121CC34863}" type="pres">
      <dgm:prSet presAssocID="{F7411D52-BEC4-4CE0-9C27-590F1B0592F4}" presName="box" presStyleLbl="node1" presStyleIdx="1" presStyleCnt="3"/>
      <dgm:spPr/>
      <dgm:t>
        <a:bodyPr/>
        <a:lstStyle/>
        <a:p>
          <a:endParaRPr lang="en-IN"/>
        </a:p>
      </dgm:t>
    </dgm:pt>
    <dgm:pt modelId="{D0D8553F-77DA-4DDD-9E63-FE161099806B}" type="pres">
      <dgm:prSet presAssocID="{F7411D52-BEC4-4CE0-9C27-590F1B0592F4}" presName="img" presStyleLbl="fgImgPlace1" presStyleIdx="1" presStyleCnt="3" custScaleX="91646"/>
      <dgm:spPr>
        <a:blipFill rotWithShape="0">
          <a:blip xmlns:r="http://schemas.openxmlformats.org/officeDocument/2006/relationships" r:embed="rId2"/>
          <a:stretch>
            <a:fillRect/>
          </a:stretch>
        </a:blipFill>
      </dgm:spPr>
    </dgm:pt>
    <dgm:pt modelId="{0D85682F-BE17-423C-A744-2F68E8EB7657}" type="pres">
      <dgm:prSet presAssocID="{F7411D52-BEC4-4CE0-9C27-590F1B0592F4}" presName="text" presStyleLbl="node1" presStyleIdx="1" presStyleCnt="3">
        <dgm:presLayoutVars>
          <dgm:bulletEnabled val="1"/>
        </dgm:presLayoutVars>
      </dgm:prSet>
      <dgm:spPr/>
      <dgm:t>
        <a:bodyPr/>
        <a:lstStyle/>
        <a:p>
          <a:endParaRPr lang="en-IN"/>
        </a:p>
      </dgm:t>
    </dgm:pt>
    <dgm:pt modelId="{166B0D67-7E56-4533-95B0-B5811D015CB2}" type="pres">
      <dgm:prSet presAssocID="{D09C8415-5D95-4333-8911-879C38BFDB8C}" presName="spacer" presStyleCnt="0"/>
      <dgm:spPr/>
    </dgm:pt>
    <dgm:pt modelId="{AE17C298-7B46-4D69-8808-51E9E5CD83DA}" type="pres">
      <dgm:prSet presAssocID="{491DD33C-306C-49F3-8F90-A28FBD1374FD}" presName="comp" presStyleCnt="0"/>
      <dgm:spPr/>
    </dgm:pt>
    <dgm:pt modelId="{D982F1ED-857B-4BF4-9178-A287E94B0E4A}" type="pres">
      <dgm:prSet presAssocID="{491DD33C-306C-49F3-8F90-A28FBD1374FD}" presName="box" presStyleLbl="node1" presStyleIdx="2" presStyleCnt="3"/>
      <dgm:spPr/>
      <dgm:t>
        <a:bodyPr/>
        <a:lstStyle/>
        <a:p>
          <a:endParaRPr lang="en-IN"/>
        </a:p>
      </dgm:t>
    </dgm:pt>
    <dgm:pt modelId="{991E20F7-E493-4ABA-960F-600895A0C0B3}" type="pres">
      <dgm:prSet presAssocID="{491DD33C-306C-49F3-8F90-A28FBD1374FD}" presName="img" presStyleLbl="fgImgPlace1" presStyleIdx="2" presStyleCnt="3" custScaleX="78166"/>
      <dgm:spPr>
        <a:blipFill rotWithShape="0">
          <a:blip xmlns:r="http://schemas.openxmlformats.org/officeDocument/2006/relationships" r:embed="rId3"/>
          <a:stretch>
            <a:fillRect/>
          </a:stretch>
        </a:blipFill>
      </dgm:spPr>
    </dgm:pt>
    <dgm:pt modelId="{908B2BAD-941C-4E31-BFAF-7C18CAED3270}" type="pres">
      <dgm:prSet presAssocID="{491DD33C-306C-49F3-8F90-A28FBD1374FD}" presName="text" presStyleLbl="node1" presStyleIdx="2" presStyleCnt="3">
        <dgm:presLayoutVars>
          <dgm:bulletEnabled val="1"/>
        </dgm:presLayoutVars>
      </dgm:prSet>
      <dgm:spPr/>
      <dgm:t>
        <a:bodyPr/>
        <a:lstStyle/>
        <a:p>
          <a:endParaRPr lang="en-IN"/>
        </a:p>
      </dgm:t>
    </dgm:pt>
  </dgm:ptLst>
  <dgm:cxnLst>
    <dgm:cxn modelId="{19FF4839-9A7A-4098-A11F-D845B719FF29}" type="presOf" srcId="{FC75B076-B219-4F26-915E-187D972162F2}" destId="{2FF5B2E5-37F8-4783-B4A1-0BEB4B02E7D7}" srcOrd="0" destOrd="0" presId="urn:microsoft.com/office/officeart/2005/8/layout/vList4"/>
    <dgm:cxn modelId="{FCCCB233-036C-4307-8E6F-8B46F1C3A480}" srcId="{FC75B076-B219-4F26-915E-187D972162F2}" destId="{F7411D52-BEC4-4CE0-9C27-590F1B0592F4}" srcOrd="1" destOrd="0" parTransId="{FEB2C348-0A01-4EAD-B29C-F99111E05D9B}" sibTransId="{D09C8415-5D95-4333-8911-879C38BFDB8C}"/>
    <dgm:cxn modelId="{A3D0412D-E799-41A8-9DF1-77003C6C8C43}" type="presOf" srcId="{F7411D52-BEC4-4CE0-9C27-590F1B0592F4}" destId="{0D85682F-BE17-423C-A744-2F68E8EB7657}" srcOrd="1" destOrd="0" presId="urn:microsoft.com/office/officeart/2005/8/layout/vList4"/>
    <dgm:cxn modelId="{F27FDABD-BB3C-4562-9D58-9D5336DF7198}" type="presOf" srcId="{491DD33C-306C-49F3-8F90-A28FBD1374FD}" destId="{D982F1ED-857B-4BF4-9178-A287E94B0E4A}" srcOrd="0" destOrd="0" presId="urn:microsoft.com/office/officeart/2005/8/layout/vList4"/>
    <dgm:cxn modelId="{A99BB35E-5345-428A-B8EA-0576C7336FAA}" type="presOf" srcId="{F7411D52-BEC4-4CE0-9C27-590F1B0592F4}" destId="{19AA4F47-2F4E-4FE5-BBC6-9B121CC34863}" srcOrd="0" destOrd="0" presId="urn:microsoft.com/office/officeart/2005/8/layout/vList4"/>
    <dgm:cxn modelId="{B7CE8510-1913-43F3-AED1-46C6FE0C30B1}" type="presOf" srcId="{491DD33C-306C-49F3-8F90-A28FBD1374FD}" destId="{908B2BAD-941C-4E31-BFAF-7C18CAED3270}" srcOrd="1" destOrd="0" presId="urn:microsoft.com/office/officeart/2005/8/layout/vList4"/>
    <dgm:cxn modelId="{54527902-8A9C-4B4E-9838-6176B89929B1}" srcId="{FC75B076-B219-4F26-915E-187D972162F2}" destId="{491DD33C-306C-49F3-8F90-A28FBD1374FD}" srcOrd="2" destOrd="0" parTransId="{D1E96605-67DA-4D4C-A71E-8FD55DFB77F3}" sibTransId="{4CA53944-A01A-4731-9EC4-E24FAF458511}"/>
    <dgm:cxn modelId="{DF866813-7667-429D-B7C6-89EDF1F071A4}" type="presOf" srcId="{951E9C14-DF83-44BB-9DE2-8F50BBB9EE0C}" destId="{B63AD565-0E5B-4CBC-B4F6-E63F71720A1B}" srcOrd="0" destOrd="0" presId="urn:microsoft.com/office/officeart/2005/8/layout/vList4"/>
    <dgm:cxn modelId="{5BE0752E-38E7-4F69-8545-7C7913EBCEAE}" srcId="{FC75B076-B219-4F26-915E-187D972162F2}" destId="{951E9C14-DF83-44BB-9DE2-8F50BBB9EE0C}" srcOrd="0" destOrd="0" parTransId="{C0D17DCE-2726-43A1-A233-F72B72E36EDA}" sibTransId="{6DD098A6-1291-4EBD-A69E-633CE71DEEBE}"/>
    <dgm:cxn modelId="{EA74265A-3D6C-4CC7-8F15-F282B3585CA5}" type="presOf" srcId="{951E9C14-DF83-44BB-9DE2-8F50BBB9EE0C}" destId="{AA1048D6-1DC7-49DD-8DE1-28DA9547F910}" srcOrd="1" destOrd="0" presId="urn:microsoft.com/office/officeart/2005/8/layout/vList4"/>
    <dgm:cxn modelId="{BB8E95B9-9AFE-4082-BDA8-88C591E8002A}" type="presParOf" srcId="{2FF5B2E5-37F8-4783-B4A1-0BEB4B02E7D7}" destId="{13F518B2-D133-48A4-931A-1AF46D353549}" srcOrd="0" destOrd="0" presId="urn:microsoft.com/office/officeart/2005/8/layout/vList4"/>
    <dgm:cxn modelId="{5B2243BC-BA9F-4153-A29B-27A275522C8A}" type="presParOf" srcId="{13F518B2-D133-48A4-931A-1AF46D353549}" destId="{B63AD565-0E5B-4CBC-B4F6-E63F71720A1B}" srcOrd="0" destOrd="0" presId="urn:microsoft.com/office/officeart/2005/8/layout/vList4"/>
    <dgm:cxn modelId="{6D91AECD-346C-4884-BDEA-CAA1C71B51E2}" type="presParOf" srcId="{13F518B2-D133-48A4-931A-1AF46D353549}" destId="{628DC118-F98F-4252-BBEA-9D5684A40F6E}" srcOrd="1" destOrd="0" presId="urn:microsoft.com/office/officeart/2005/8/layout/vList4"/>
    <dgm:cxn modelId="{D3BF0898-C274-4DD9-8D6C-5A6BC5C9DD23}" type="presParOf" srcId="{13F518B2-D133-48A4-931A-1AF46D353549}" destId="{AA1048D6-1DC7-49DD-8DE1-28DA9547F910}" srcOrd="2" destOrd="0" presId="urn:microsoft.com/office/officeart/2005/8/layout/vList4"/>
    <dgm:cxn modelId="{B2D1C771-4138-4883-A03A-0411EA7478E4}" type="presParOf" srcId="{2FF5B2E5-37F8-4783-B4A1-0BEB4B02E7D7}" destId="{1DEE9C90-D076-4EB6-900C-5A9337D5E8F1}" srcOrd="1" destOrd="0" presId="urn:microsoft.com/office/officeart/2005/8/layout/vList4"/>
    <dgm:cxn modelId="{93F99FFF-A843-4BAA-8A7C-6C5E11755884}" type="presParOf" srcId="{2FF5B2E5-37F8-4783-B4A1-0BEB4B02E7D7}" destId="{370F366A-DC92-4139-8E93-87F3B26A94BE}" srcOrd="2" destOrd="0" presId="urn:microsoft.com/office/officeart/2005/8/layout/vList4"/>
    <dgm:cxn modelId="{89121AAE-202E-4BE8-9BC7-0D807DCFDBBD}" type="presParOf" srcId="{370F366A-DC92-4139-8E93-87F3B26A94BE}" destId="{19AA4F47-2F4E-4FE5-BBC6-9B121CC34863}" srcOrd="0" destOrd="0" presId="urn:microsoft.com/office/officeart/2005/8/layout/vList4"/>
    <dgm:cxn modelId="{9C662763-E9C2-4E78-B1D0-4C8044ABDD18}" type="presParOf" srcId="{370F366A-DC92-4139-8E93-87F3B26A94BE}" destId="{D0D8553F-77DA-4DDD-9E63-FE161099806B}" srcOrd="1" destOrd="0" presId="urn:microsoft.com/office/officeart/2005/8/layout/vList4"/>
    <dgm:cxn modelId="{7F4E6230-ACA1-43AB-B7EE-CF0D15F02B11}" type="presParOf" srcId="{370F366A-DC92-4139-8E93-87F3B26A94BE}" destId="{0D85682F-BE17-423C-A744-2F68E8EB7657}" srcOrd="2" destOrd="0" presId="urn:microsoft.com/office/officeart/2005/8/layout/vList4"/>
    <dgm:cxn modelId="{EE60B23F-9542-4F1B-B3E3-4242A1F52AA8}" type="presParOf" srcId="{2FF5B2E5-37F8-4783-B4A1-0BEB4B02E7D7}" destId="{166B0D67-7E56-4533-95B0-B5811D015CB2}" srcOrd="3" destOrd="0" presId="urn:microsoft.com/office/officeart/2005/8/layout/vList4"/>
    <dgm:cxn modelId="{95700911-A34F-4D32-9D4A-92720FC320AD}" type="presParOf" srcId="{2FF5B2E5-37F8-4783-B4A1-0BEB4B02E7D7}" destId="{AE17C298-7B46-4D69-8808-51E9E5CD83DA}" srcOrd="4" destOrd="0" presId="urn:microsoft.com/office/officeart/2005/8/layout/vList4"/>
    <dgm:cxn modelId="{8D7746E4-F424-46F1-A9D0-DAA3516B8E3D}" type="presParOf" srcId="{AE17C298-7B46-4D69-8808-51E9E5CD83DA}" destId="{D982F1ED-857B-4BF4-9178-A287E94B0E4A}" srcOrd="0" destOrd="0" presId="urn:microsoft.com/office/officeart/2005/8/layout/vList4"/>
    <dgm:cxn modelId="{1E29083E-AF45-4650-877E-3A9A992F4B7E}" type="presParOf" srcId="{AE17C298-7B46-4D69-8808-51E9E5CD83DA}" destId="{991E20F7-E493-4ABA-960F-600895A0C0B3}" srcOrd="1" destOrd="0" presId="urn:microsoft.com/office/officeart/2005/8/layout/vList4"/>
    <dgm:cxn modelId="{5E6FAC8C-D79B-4193-A840-11E97694014F}" type="presParOf" srcId="{AE17C298-7B46-4D69-8808-51E9E5CD83DA}" destId="{908B2BAD-941C-4E31-BFAF-7C18CAED3270}" srcOrd="2" destOrd="0" presId="urn:microsoft.com/office/officeart/2005/8/layout/vList4"/>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6A98EF-7AD5-45B4-8C88-26C72A73302B}" type="doc">
      <dgm:prSet loTypeId="urn:microsoft.com/office/officeart/2005/8/layout/hProcess9" loCatId="process" qsTypeId="urn:microsoft.com/office/officeart/2005/8/quickstyle/simple1" qsCatId="simple" csTypeId="urn:microsoft.com/office/officeart/2005/8/colors/accent1_2" csCatId="accent1" phldr="1"/>
      <dgm:spPr/>
    </dgm:pt>
    <dgm:pt modelId="{7FC2C11C-F690-4FF9-8FAF-0116630B7C98}">
      <dgm:prSet phldrT="[Text]" custT="1"/>
      <dgm:spPr>
        <a:solidFill>
          <a:schemeClr val="bg1">
            <a:lumMod val="95000"/>
          </a:schemeClr>
        </a:solidFill>
      </dgm:spPr>
      <dgm:t>
        <a:bodyPr/>
        <a:lstStyle/>
        <a:p>
          <a:pPr algn="ctr"/>
          <a:r>
            <a:rPr lang="en-US" sz="1400" b="1" dirty="0" smtClean="0">
              <a:solidFill>
                <a:schemeClr val="tx1"/>
              </a:solidFill>
            </a:rPr>
            <a:t>220 kV</a:t>
          </a:r>
          <a:endParaRPr lang="en-US" sz="1400" b="1" dirty="0">
            <a:solidFill>
              <a:schemeClr val="tx1"/>
            </a:solidFill>
          </a:endParaRPr>
        </a:p>
      </dgm:t>
    </dgm:pt>
    <dgm:pt modelId="{8A6BC941-2B79-46BE-9BB5-A5A2D944C110}" type="parTrans" cxnId="{5AEBFB64-A840-42F3-835F-7A0235D31F04}">
      <dgm:prSet/>
      <dgm:spPr/>
      <dgm:t>
        <a:bodyPr/>
        <a:lstStyle/>
        <a:p>
          <a:endParaRPr lang="en-US"/>
        </a:p>
      </dgm:t>
    </dgm:pt>
    <dgm:pt modelId="{2BE5D35B-0766-4BE9-98CD-5AF7C3A0057E}" type="sibTrans" cxnId="{5AEBFB64-A840-42F3-835F-7A0235D31F04}">
      <dgm:prSet/>
      <dgm:spPr/>
      <dgm:t>
        <a:bodyPr/>
        <a:lstStyle/>
        <a:p>
          <a:endParaRPr lang="en-US"/>
        </a:p>
      </dgm:t>
    </dgm:pt>
    <dgm:pt modelId="{481357B3-8A60-4DCF-BA8A-7D01026C6569}">
      <dgm:prSet phldrT="[Text]" custT="1"/>
      <dgm:spPr>
        <a:solidFill>
          <a:schemeClr val="bg1">
            <a:lumMod val="85000"/>
          </a:schemeClr>
        </a:solidFill>
      </dgm:spPr>
      <dgm:t>
        <a:bodyPr/>
        <a:lstStyle/>
        <a:p>
          <a:r>
            <a:rPr lang="en-US" sz="1400" b="1" dirty="0" smtClean="0">
              <a:solidFill>
                <a:schemeClr val="tx1"/>
              </a:solidFill>
            </a:rPr>
            <a:t>400 kV</a:t>
          </a:r>
          <a:endParaRPr lang="en-US" sz="1400" b="1" dirty="0">
            <a:solidFill>
              <a:schemeClr val="tx1"/>
            </a:solidFill>
          </a:endParaRPr>
        </a:p>
      </dgm:t>
    </dgm:pt>
    <dgm:pt modelId="{5F8B1E19-034A-4DE0-9A58-C745AC0B978C}" type="parTrans" cxnId="{4B1F5BB4-9E25-4E5C-B561-363774042455}">
      <dgm:prSet/>
      <dgm:spPr/>
      <dgm:t>
        <a:bodyPr/>
        <a:lstStyle/>
        <a:p>
          <a:endParaRPr lang="en-US"/>
        </a:p>
      </dgm:t>
    </dgm:pt>
    <dgm:pt modelId="{27F5B792-0263-4FB3-8A2C-A6F586ED6BAC}" type="sibTrans" cxnId="{4B1F5BB4-9E25-4E5C-B561-363774042455}">
      <dgm:prSet/>
      <dgm:spPr/>
      <dgm:t>
        <a:bodyPr/>
        <a:lstStyle/>
        <a:p>
          <a:endParaRPr lang="en-US"/>
        </a:p>
      </dgm:t>
    </dgm:pt>
    <dgm:pt modelId="{B06D7327-D33E-4CC4-A119-39E4BB1F874A}">
      <dgm:prSet phldrT="[Text]" custT="1"/>
      <dgm:spPr>
        <a:solidFill>
          <a:schemeClr val="bg1">
            <a:lumMod val="75000"/>
          </a:schemeClr>
        </a:solidFill>
      </dgm:spPr>
      <dgm:t>
        <a:bodyPr/>
        <a:lstStyle/>
        <a:p>
          <a:r>
            <a:rPr lang="en-US" sz="1400" b="1" dirty="0" smtClean="0">
              <a:solidFill>
                <a:schemeClr val="tx1"/>
              </a:solidFill>
            </a:rPr>
            <a:t>765 kV</a:t>
          </a:r>
          <a:endParaRPr lang="en-US" sz="1400" b="1" dirty="0">
            <a:solidFill>
              <a:schemeClr val="tx1"/>
            </a:solidFill>
          </a:endParaRPr>
        </a:p>
      </dgm:t>
    </dgm:pt>
    <dgm:pt modelId="{A06198CC-156B-4ABE-BB13-8E57AC6B9410}" type="parTrans" cxnId="{0AC95B10-1AC6-4426-BFA4-85BE7572297C}">
      <dgm:prSet/>
      <dgm:spPr/>
      <dgm:t>
        <a:bodyPr/>
        <a:lstStyle/>
        <a:p>
          <a:endParaRPr lang="en-US"/>
        </a:p>
      </dgm:t>
    </dgm:pt>
    <dgm:pt modelId="{E575A2A3-0590-48EA-AEFF-69DE3CEFE73D}" type="sibTrans" cxnId="{0AC95B10-1AC6-4426-BFA4-85BE7572297C}">
      <dgm:prSet/>
      <dgm:spPr/>
      <dgm:t>
        <a:bodyPr/>
        <a:lstStyle/>
        <a:p>
          <a:endParaRPr lang="en-US"/>
        </a:p>
      </dgm:t>
    </dgm:pt>
    <dgm:pt modelId="{7595946E-C289-4C4A-88EC-F03B50958A81}">
      <dgm:prSet custT="1"/>
      <dgm:spPr>
        <a:solidFill>
          <a:schemeClr val="bg1">
            <a:lumMod val="65000"/>
          </a:schemeClr>
        </a:solidFill>
      </dgm:spPr>
      <dgm:t>
        <a:bodyPr/>
        <a:lstStyle/>
        <a:p>
          <a:r>
            <a:rPr lang="en-US" sz="1200" u="sng" dirty="0" smtClean="0">
              <a:solidFill>
                <a:schemeClr val="tx1"/>
              </a:solidFill>
            </a:rPr>
            <a:t>+</a:t>
          </a:r>
          <a:r>
            <a:rPr lang="en-US" sz="1200" u="none" dirty="0" smtClean="0">
              <a:solidFill>
                <a:schemeClr val="tx1"/>
              </a:solidFill>
            </a:rPr>
            <a:t> 500 kV</a:t>
          </a:r>
        </a:p>
        <a:p>
          <a:r>
            <a:rPr lang="en-US" sz="1200" u="none" dirty="0" smtClean="0">
              <a:solidFill>
                <a:schemeClr val="tx1"/>
              </a:solidFill>
            </a:rPr>
            <a:t>HVDC</a:t>
          </a:r>
          <a:endParaRPr lang="en-US" sz="1200" u="none" dirty="0">
            <a:solidFill>
              <a:schemeClr val="tx1"/>
            </a:solidFill>
          </a:endParaRPr>
        </a:p>
      </dgm:t>
    </dgm:pt>
    <dgm:pt modelId="{CEAE1745-84B3-4C6D-BC54-B3CA7624E34A}" type="parTrans" cxnId="{D1426CEE-3AA2-4FB2-A043-6F3962659A81}">
      <dgm:prSet/>
      <dgm:spPr/>
      <dgm:t>
        <a:bodyPr/>
        <a:lstStyle/>
        <a:p>
          <a:endParaRPr lang="en-US"/>
        </a:p>
      </dgm:t>
    </dgm:pt>
    <dgm:pt modelId="{94BC4225-C691-42FE-98C2-8220A9C10C8B}" type="sibTrans" cxnId="{D1426CEE-3AA2-4FB2-A043-6F3962659A81}">
      <dgm:prSet/>
      <dgm:spPr/>
      <dgm:t>
        <a:bodyPr/>
        <a:lstStyle/>
        <a:p>
          <a:endParaRPr lang="en-US"/>
        </a:p>
      </dgm:t>
    </dgm:pt>
    <dgm:pt modelId="{42A547C4-9247-4232-9D71-1ECC87F05F0D}">
      <dgm:prSet custT="1"/>
      <dgm:spPr>
        <a:solidFill>
          <a:schemeClr val="bg1">
            <a:lumMod val="65000"/>
          </a:schemeClr>
        </a:solidFill>
      </dgm:spPr>
      <dgm:t>
        <a:bodyPr/>
        <a:lstStyle/>
        <a:p>
          <a:r>
            <a:rPr lang="en-US" sz="1200" b="1" u="sng" dirty="0" smtClean="0"/>
            <a:t>+</a:t>
          </a:r>
          <a:r>
            <a:rPr lang="en-US" sz="1200" b="1" u="none" dirty="0" smtClean="0"/>
            <a:t> 800 kV</a:t>
          </a:r>
        </a:p>
        <a:p>
          <a:r>
            <a:rPr lang="en-US" sz="1200" b="1" u="none" dirty="0" smtClean="0"/>
            <a:t>HVDC</a:t>
          </a:r>
          <a:endParaRPr lang="en-US" sz="1200" b="1" dirty="0"/>
        </a:p>
      </dgm:t>
    </dgm:pt>
    <dgm:pt modelId="{B6D08DBF-081E-4707-B578-F488DC6F2FAF}" type="parTrans" cxnId="{9A70A3A7-A12D-4F2D-800C-EF0E9727F7DD}">
      <dgm:prSet/>
      <dgm:spPr/>
      <dgm:t>
        <a:bodyPr/>
        <a:lstStyle/>
        <a:p>
          <a:endParaRPr lang="en-US"/>
        </a:p>
      </dgm:t>
    </dgm:pt>
    <dgm:pt modelId="{ABD360C9-CF82-4D66-8BAF-CC90373780EE}" type="sibTrans" cxnId="{9A70A3A7-A12D-4F2D-800C-EF0E9727F7DD}">
      <dgm:prSet/>
      <dgm:spPr/>
      <dgm:t>
        <a:bodyPr/>
        <a:lstStyle/>
        <a:p>
          <a:endParaRPr lang="en-US"/>
        </a:p>
      </dgm:t>
    </dgm:pt>
    <dgm:pt modelId="{B28E6624-90E0-4A8E-B02E-34A5B5664147}">
      <dgm:prSet custT="1"/>
      <dgm:spPr>
        <a:solidFill>
          <a:schemeClr val="bg1">
            <a:lumMod val="50000"/>
          </a:schemeClr>
        </a:solidFill>
      </dgm:spPr>
      <dgm:t>
        <a:bodyPr/>
        <a:lstStyle/>
        <a:p>
          <a:r>
            <a:rPr lang="en-US" sz="1200" b="1" i="0" dirty="0" smtClean="0"/>
            <a:t>1200kV </a:t>
          </a:r>
        </a:p>
        <a:p>
          <a:r>
            <a:rPr lang="en-US" sz="1200" b="1" i="0" dirty="0" smtClean="0"/>
            <a:t>UHV AC</a:t>
          </a:r>
          <a:endParaRPr lang="en-US" sz="1200" b="1" dirty="0"/>
        </a:p>
      </dgm:t>
    </dgm:pt>
    <dgm:pt modelId="{AE2A7463-1D82-4321-A1E4-C692AC3A1DF1}" type="parTrans" cxnId="{8D2312A7-1CA4-4D67-9C7C-A2C53B8821B9}">
      <dgm:prSet/>
      <dgm:spPr/>
      <dgm:t>
        <a:bodyPr/>
        <a:lstStyle/>
        <a:p>
          <a:endParaRPr lang="en-US"/>
        </a:p>
      </dgm:t>
    </dgm:pt>
    <dgm:pt modelId="{5138AB75-94BC-47B3-8213-8768020F6DC0}" type="sibTrans" cxnId="{8D2312A7-1CA4-4D67-9C7C-A2C53B8821B9}">
      <dgm:prSet/>
      <dgm:spPr/>
      <dgm:t>
        <a:bodyPr/>
        <a:lstStyle/>
        <a:p>
          <a:endParaRPr lang="en-US"/>
        </a:p>
      </dgm:t>
    </dgm:pt>
    <dgm:pt modelId="{0B58ACEF-8928-4EB1-9A17-F8DC48684C22}" type="pres">
      <dgm:prSet presAssocID="{296A98EF-7AD5-45B4-8C88-26C72A73302B}" presName="CompostProcess" presStyleCnt="0">
        <dgm:presLayoutVars>
          <dgm:dir/>
          <dgm:resizeHandles val="exact"/>
        </dgm:presLayoutVars>
      </dgm:prSet>
      <dgm:spPr/>
    </dgm:pt>
    <dgm:pt modelId="{9189AAD7-DE42-44DD-9254-0337A6481949}" type="pres">
      <dgm:prSet presAssocID="{296A98EF-7AD5-45B4-8C88-26C72A73302B}" presName="arrow" presStyleLbl="bgShp" presStyleIdx="0" presStyleCnt="1" custScaleX="117647" custLinFactNeighborX="1177"/>
      <dgm:spPr>
        <a:solidFill>
          <a:srgbClr val="FFC000"/>
        </a:solidFill>
      </dgm:spPr>
    </dgm:pt>
    <dgm:pt modelId="{22B21F24-98E4-4CDF-8441-B8EF481D4C80}" type="pres">
      <dgm:prSet presAssocID="{296A98EF-7AD5-45B4-8C88-26C72A73302B}" presName="linearProcess" presStyleCnt="0"/>
      <dgm:spPr/>
    </dgm:pt>
    <dgm:pt modelId="{CB078287-387E-4C18-932B-9816949C9E1B}" type="pres">
      <dgm:prSet presAssocID="{7FC2C11C-F690-4FF9-8FAF-0116630B7C98}" presName="textNode" presStyleLbl="node1" presStyleIdx="0" presStyleCnt="6" custScaleX="45629" custLinFactNeighborX="24521" custLinFactNeighborY="-2506">
        <dgm:presLayoutVars>
          <dgm:bulletEnabled val="1"/>
        </dgm:presLayoutVars>
      </dgm:prSet>
      <dgm:spPr/>
      <dgm:t>
        <a:bodyPr/>
        <a:lstStyle/>
        <a:p>
          <a:endParaRPr lang="en-US"/>
        </a:p>
      </dgm:t>
    </dgm:pt>
    <dgm:pt modelId="{49C7B4B5-D618-4445-BEBF-51220D924BC7}" type="pres">
      <dgm:prSet presAssocID="{2BE5D35B-0766-4BE9-98CD-5AF7C3A0057E}" presName="sibTrans" presStyleCnt="0"/>
      <dgm:spPr/>
    </dgm:pt>
    <dgm:pt modelId="{9FA37B5E-9799-44B6-8DDC-0E3C4C624D6F}" type="pres">
      <dgm:prSet presAssocID="{481357B3-8A60-4DCF-BA8A-7D01026C6569}" presName="textNode" presStyleLbl="node1" presStyleIdx="1" presStyleCnt="6" custScaleX="42503" custLinFactNeighborX="-8929" custLinFactNeighborY="-2399">
        <dgm:presLayoutVars>
          <dgm:bulletEnabled val="1"/>
        </dgm:presLayoutVars>
      </dgm:prSet>
      <dgm:spPr/>
      <dgm:t>
        <a:bodyPr/>
        <a:lstStyle/>
        <a:p>
          <a:endParaRPr lang="en-IN"/>
        </a:p>
      </dgm:t>
    </dgm:pt>
    <dgm:pt modelId="{847FCFD2-E5F5-44CA-8057-13D96EE1C06F}" type="pres">
      <dgm:prSet presAssocID="{27F5B792-0263-4FB3-8A2C-A6F586ED6BAC}" presName="sibTrans" presStyleCnt="0"/>
      <dgm:spPr/>
    </dgm:pt>
    <dgm:pt modelId="{059660F7-77B1-40B1-88DF-7C0F7FAE46D4}" type="pres">
      <dgm:prSet presAssocID="{B06D7327-D33E-4CC4-A119-39E4BB1F874A}" presName="textNode" presStyleLbl="node1" presStyleIdx="2" presStyleCnt="6" custScaleX="48178" custLinFactNeighborX="-43351" custLinFactNeighborY="-239">
        <dgm:presLayoutVars>
          <dgm:bulletEnabled val="1"/>
        </dgm:presLayoutVars>
      </dgm:prSet>
      <dgm:spPr/>
      <dgm:t>
        <a:bodyPr/>
        <a:lstStyle/>
        <a:p>
          <a:endParaRPr lang="en-IN"/>
        </a:p>
      </dgm:t>
    </dgm:pt>
    <dgm:pt modelId="{4C0174D4-8D50-4F27-8D78-377A4E9D3EC0}" type="pres">
      <dgm:prSet presAssocID="{E575A2A3-0590-48EA-AEFF-69DE3CEFE73D}" presName="sibTrans" presStyleCnt="0"/>
      <dgm:spPr/>
    </dgm:pt>
    <dgm:pt modelId="{A6E9A382-3C7C-40ED-8309-ED6938B2A9CC}" type="pres">
      <dgm:prSet presAssocID="{7595946E-C289-4C4A-88EC-F03B50958A81}" presName="textNode" presStyleLbl="node1" presStyleIdx="3" presStyleCnt="6" custScaleX="50217" custLinFactNeighborX="-92808" custLinFactNeighborY="-239">
        <dgm:presLayoutVars>
          <dgm:bulletEnabled val="1"/>
        </dgm:presLayoutVars>
      </dgm:prSet>
      <dgm:spPr/>
      <dgm:t>
        <a:bodyPr/>
        <a:lstStyle/>
        <a:p>
          <a:endParaRPr lang="en-IN"/>
        </a:p>
      </dgm:t>
    </dgm:pt>
    <dgm:pt modelId="{383E5B4B-675D-4DCA-B499-769496C0C1E1}" type="pres">
      <dgm:prSet presAssocID="{94BC4225-C691-42FE-98C2-8220A9C10C8B}" presName="sibTrans" presStyleCnt="0"/>
      <dgm:spPr/>
    </dgm:pt>
    <dgm:pt modelId="{66FF4A1B-DE79-4F9E-9001-2D874E0295E8}" type="pres">
      <dgm:prSet presAssocID="{42A547C4-9247-4232-9D71-1ECC87F05F0D}" presName="textNode" presStyleLbl="node1" presStyleIdx="4" presStyleCnt="6" custScaleX="57938" custLinFactX="-4903" custLinFactNeighborX="-100000" custLinFactNeighborY="-239">
        <dgm:presLayoutVars>
          <dgm:bulletEnabled val="1"/>
        </dgm:presLayoutVars>
      </dgm:prSet>
      <dgm:spPr/>
      <dgm:t>
        <a:bodyPr/>
        <a:lstStyle/>
        <a:p>
          <a:endParaRPr lang="en-US"/>
        </a:p>
      </dgm:t>
    </dgm:pt>
    <dgm:pt modelId="{CDA49D18-E8EC-4E15-A9F1-09F8F3D2FEAC}" type="pres">
      <dgm:prSet presAssocID="{ABD360C9-CF82-4D66-8BAF-CC90373780EE}" presName="sibTrans" presStyleCnt="0"/>
      <dgm:spPr/>
    </dgm:pt>
    <dgm:pt modelId="{E1EDED5C-E730-4EFB-84CB-F77C494A6CC2}" type="pres">
      <dgm:prSet presAssocID="{B28E6624-90E0-4A8E-B02E-34A5B5664147}" presName="textNode" presStyleLbl="node1" presStyleIdx="5" presStyleCnt="6" custScaleX="54921" custLinFactX="-15305" custLinFactNeighborX="-100000" custLinFactNeighborY="2160">
        <dgm:presLayoutVars>
          <dgm:bulletEnabled val="1"/>
        </dgm:presLayoutVars>
      </dgm:prSet>
      <dgm:spPr/>
      <dgm:t>
        <a:bodyPr/>
        <a:lstStyle/>
        <a:p>
          <a:endParaRPr lang="en-US"/>
        </a:p>
      </dgm:t>
    </dgm:pt>
  </dgm:ptLst>
  <dgm:cxnLst>
    <dgm:cxn modelId="{9A70A3A7-A12D-4F2D-800C-EF0E9727F7DD}" srcId="{296A98EF-7AD5-45B4-8C88-26C72A73302B}" destId="{42A547C4-9247-4232-9D71-1ECC87F05F0D}" srcOrd="4" destOrd="0" parTransId="{B6D08DBF-081E-4707-B578-F488DC6F2FAF}" sibTransId="{ABD360C9-CF82-4D66-8BAF-CC90373780EE}"/>
    <dgm:cxn modelId="{A019C023-7463-4723-9FF9-0D4959BA3E61}" type="presOf" srcId="{296A98EF-7AD5-45B4-8C88-26C72A73302B}" destId="{0B58ACEF-8928-4EB1-9A17-F8DC48684C22}" srcOrd="0" destOrd="0" presId="urn:microsoft.com/office/officeart/2005/8/layout/hProcess9"/>
    <dgm:cxn modelId="{BD8ADF4F-C11A-4F70-BC5B-FAF222ED79DB}" type="presOf" srcId="{B28E6624-90E0-4A8E-B02E-34A5B5664147}" destId="{E1EDED5C-E730-4EFB-84CB-F77C494A6CC2}" srcOrd="0" destOrd="0" presId="urn:microsoft.com/office/officeart/2005/8/layout/hProcess9"/>
    <dgm:cxn modelId="{F36D9DBC-A1D0-466A-A97C-E9651B4EABC8}" type="presOf" srcId="{7FC2C11C-F690-4FF9-8FAF-0116630B7C98}" destId="{CB078287-387E-4C18-932B-9816949C9E1B}" srcOrd="0" destOrd="0" presId="urn:microsoft.com/office/officeart/2005/8/layout/hProcess9"/>
    <dgm:cxn modelId="{D1426CEE-3AA2-4FB2-A043-6F3962659A81}" srcId="{296A98EF-7AD5-45B4-8C88-26C72A73302B}" destId="{7595946E-C289-4C4A-88EC-F03B50958A81}" srcOrd="3" destOrd="0" parTransId="{CEAE1745-84B3-4C6D-BC54-B3CA7624E34A}" sibTransId="{94BC4225-C691-42FE-98C2-8220A9C10C8B}"/>
    <dgm:cxn modelId="{51372070-6BC4-4A7C-BADE-ACFA71680CB0}" type="presOf" srcId="{B06D7327-D33E-4CC4-A119-39E4BB1F874A}" destId="{059660F7-77B1-40B1-88DF-7C0F7FAE46D4}" srcOrd="0" destOrd="0" presId="urn:microsoft.com/office/officeart/2005/8/layout/hProcess9"/>
    <dgm:cxn modelId="{5AEBFB64-A840-42F3-835F-7A0235D31F04}" srcId="{296A98EF-7AD5-45B4-8C88-26C72A73302B}" destId="{7FC2C11C-F690-4FF9-8FAF-0116630B7C98}" srcOrd="0" destOrd="0" parTransId="{8A6BC941-2B79-46BE-9BB5-A5A2D944C110}" sibTransId="{2BE5D35B-0766-4BE9-98CD-5AF7C3A0057E}"/>
    <dgm:cxn modelId="{8D2312A7-1CA4-4D67-9C7C-A2C53B8821B9}" srcId="{296A98EF-7AD5-45B4-8C88-26C72A73302B}" destId="{B28E6624-90E0-4A8E-B02E-34A5B5664147}" srcOrd="5" destOrd="0" parTransId="{AE2A7463-1D82-4321-A1E4-C692AC3A1DF1}" sibTransId="{5138AB75-94BC-47B3-8213-8768020F6DC0}"/>
    <dgm:cxn modelId="{4B1F5BB4-9E25-4E5C-B561-363774042455}" srcId="{296A98EF-7AD5-45B4-8C88-26C72A73302B}" destId="{481357B3-8A60-4DCF-BA8A-7D01026C6569}" srcOrd="1" destOrd="0" parTransId="{5F8B1E19-034A-4DE0-9A58-C745AC0B978C}" sibTransId="{27F5B792-0263-4FB3-8A2C-A6F586ED6BAC}"/>
    <dgm:cxn modelId="{A86C9A7A-0A8D-4527-B4A1-1F70CE45F570}" type="presOf" srcId="{42A547C4-9247-4232-9D71-1ECC87F05F0D}" destId="{66FF4A1B-DE79-4F9E-9001-2D874E0295E8}" srcOrd="0" destOrd="0" presId="urn:microsoft.com/office/officeart/2005/8/layout/hProcess9"/>
    <dgm:cxn modelId="{CA47BC22-3B66-4A6F-A6B0-C72285B5E783}" type="presOf" srcId="{481357B3-8A60-4DCF-BA8A-7D01026C6569}" destId="{9FA37B5E-9799-44B6-8DDC-0E3C4C624D6F}" srcOrd="0" destOrd="0" presId="urn:microsoft.com/office/officeart/2005/8/layout/hProcess9"/>
    <dgm:cxn modelId="{CA81D9FD-982C-45BC-B5D8-4501F461CA40}" type="presOf" srcId="{7595946E-C289-4C4A-88EC-F03B50958A81}" destId="{A6E9A382-3C7C-40ED-8309-ED6938B2A9CC}" srcOrd="0" destOrd="0" presId="urn:microsoft.com/office/officeart/2005/8/layout/hProcess9"/>
    <dgm:cxn modelId="{0AC95B10-1AC6-4426-BFA4-85BE7572297C}" srcId="{296A98EF-7AD5-45B4-8C88-26C72A73302B}" destId="{B06D7327-D33E-4CC4-A119-39E4BB1F874A}" srcOrd="2" destOrd="0" parTransId="{A06198CC-156B-4ABE-BB13-8E57AC6B9410}" sibTransId="{E575A2A3-0590-48EA-AEFF-69DE3CEFE73D}"/>
    <dgm:cxn modelId="{E3F6A521-BCCB-4476-BCE1-EFD68CA444D2}" type="presParOf" srcId="{0B58ACEF-8928-4EB1-9A17-F8DC48684C22}" destId="{9189AAD7-DE42-44DD-9254-0337A6481949}" srcOrd="0" destOrd="0" presId="urn:microsoft.com/office/officeart/2005/8/layout/hProcess9"/>
    <dgm:cxn modelId="{E1BCF202-64D1-460B-8D53-90F5030C3159}" type="presParOf" srcId="{0B58ACEF-8928-4EB1-9A17-F8DC48684C22}" destId="{22B21F24-98E4-4CDF-8441-B8EF481D4C80}" srcOrd="1" destOrd="0" presId="urn:microsoft.com/office/officeart/2005/8/layout/hProcess9"/>
    <dgm:cxn modelId="{990D718E-0FDE-4BA9-8A9F-522753AC6D04}" type="presParOf" srcId="{22B21F24-98E4-4CDF-8441-B8EF481D4C80}" destId="{CB078287-387E-4C18-932B-9816949C9E1B}" srcOrd="0" destOrd="0" presId="urn:microsoft.com/office/officeart/2005/8/layout/hProcess9"/>
    <dgm:cxn modelId="{5E339419-B70E-4B28-98C8-F77C3847B181}" type="presParOf" srcId="{22B21F24-98E4-4CDF-8441-B8EF481D4C80}" destId="{49C7B4B5-D618-4445-BEBF-51220D924BC7}" srcOrd="1" destOrd="0" presId="urn:microsoft.com/office/officeart/2005/8/layout/hProcess9"/>
    <dgm:cxn modelId="{E6B5E5BB-3225-4232-8ED9-937EFC422E64}" type="presParOf" srcId="{22B21F24-98E4-4CDF-8441-B8EF481D4C80}" destId="{9FA37B5E-9799-44B6-8DDC-0E3C4C624D6F}" srcOrd="2" destOrd="0" presId="urn:microsoft.com/office/officeart/2005/8/layout/hProcess9"/>
    <dgm:cxn modelId="{605825AD-2485-4D59-B91C-6F2B734CC4D2}" type="presParOf" srcId="{22B21F24-98E4-4CDF-8441-B8EF481D4C80}" destId="{847FCFD2-E5F5-44CA-8057-13D96EE1C06F}" srcOrd="3" destOrd="0" presId="urn:microsoft.com/office/officeart/2005/8/layout/hProcess9"/>
    <dgm:cxn modelId="{C0905A2A-6CF7-499C-B2A9-EB89FEE58882}" type="presParOf" srcId="{22B21F24-98E4-4CDF-8441-B8EF481D4C80}" destId="{059660F7-77B1-40B1-88DF-7C0F7FAE46D4}" srcOrd="4" destOrd="0" presId="urn:microsoft.com/office/officeart/2005/8/layout/hProcess9"/>
    <dgm:cxn modelId="{5F69B45F-969D-4F82-85A0-7F6484AE3BC0}" type="presParOf" srcId="{22B21F24-98E4-4CDF-8441-B8EF481D4C80}" destId="{4C0174D4-8D50-4F27-8D78-377A4E9D3EC0}" srcOrd="5" destOrd="0" presId="urn:microsoft.com/office/officeart/2005/8/layout/hProcess9"/>
    <dgm:cxn modelId="{F8EDF3DF-E71E-4014-9A56-9BD546C9E9B0}" type="presParOf" srcId="{22B21F24-98E4-4CDF-8441-B8EF481D4C80}" destId="{A6E9A382-3C7C-40ED-8309-ED6938B2A9CC}" srcOrd="6" destOrd="0" presId="urn:microsoft.com/office/officeart/2005/8/layout/hProcess9"/>
    <dgm:cxn modelId="{29585F39-12E3-459B-8BA9-193ED97E8159}" type="presParOf" srcId="{22B21F24-98E4-4CDF-8441-B8EF481D4C80}" destId="{383E5B4B-675D-4DCA-B499-769496C0C1E1}" srcOrd="7" destOrd="0" presId="urn:microsoft.com/office/officeart/2005/8/layout/hProcess9"/>
    <dgm:cxn modelId="{F9E6D7E8-8092-4934-8939-18B7BEDA050D}" type="presParOf" srcId="{22B21F24-98E4-4CDF-8441-B8EF481D4C80}" destId="{66FF4A1B-DE79-4F9E-9001-2D874E0295E8}" srcOrd="8" destOrd="0" presId="urn:microsoft.com/office/officeart/2005/8/layout/hProcess9"/>
    <dgm:cxn modelId="{A9A9684D-6F76-40A5-BECD-14751BFBF736}" type="presParOf" srcId="{22B21F24-98E4-4CDF-8441-B8EF481D4C80}" destId="{CDA49D18-E8EC-4E15-A9F1-09F8F3D2FEAC}" srcOrd="9" destOrd="0" presId="urn:microsoft.com/office/officeart/2005/8/layout/hProcess9"/>
    <dgm:cxn modelId="{5FF0D9A4-40F9-4671-A102-D72014769135}" type="presParOf" srcId="{22B21F24-98E4-4CDF-8441-B8EF481D4C80}" destId="{E1EDED5C-E730-4EFB-84CB-F77C494A6CC2}" srcOrd="10" destOrd="0" presId="urn:microsoft.com/office/officeart/2005/8/layout/hProcess9"/>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6A98EF-7AD5-45B4-8C88-26C72A73302B}" type="doc">
      <dgm:prSet loTypeId="urn:microsoft.com/office/officeart/2005/8/layout/hProcess9" loCatId="process" qsTypeId="urn:microsoft.com/office/officeart/2005/8/quickstyle/simple1" qsCatId="simple" csTypeId="urn:microsoft.com/office/officeart/2005/8/colors/accent1_2" csCatId="accent1" phldr="1"/>
      <dgm:spPr/>
    </dgm:pt>
    <dgm:pt modelId="{7FC2C11C-F690-4FF9-8FAF-0116630B7C98}">
      <dgm:prSet phldrT="[Text]" custT="1"/>
      <dgm:spPr>
        <a:solidFill>
          <a:schemeClr val="bg1">
            <a:lumMod val="95000"/>
          </a:schemeClr>
        </a:solidFill>
      </dgm:spPr>
      <dgm:t>
        <a:bodyPr/>
        <a:lstStyle/>
        <a:p>
          <a:pPr algn="l"/>
          <a:r>
            <a:rPr lang="en-US" sz="1600" dirty="0" smtClean="0">
              <a:solidFill>
                <a:schemeClr val="tx1"/>
              </a:solidFill>
            </a:rPr>
            <a:t>HYDRO</a:t>
          </a:r>
          <a:endParaRPr lang="en-US" sz="1600" dirty="0">
            <a:solidFill>
              <a:schemeClr val="tx1"/>
            </a:solidFill>
          </a:endParaRPr>
        </a:p>
      </dgm:t>
    </dgm:pt>
    <dgm:pt modelId="{8A6BC941-2B79-46BE-9BB5-A5A2D944C110}" type="parTrans" cxnId="{5AEBFB64-A840-42F3-835F-7A0235D31F04}">
      <dgm:prSet/>
      <dgm:spPr/>
      <dgm:t>
        <a:bodyPr/>
        <a:lstStyle/>
        <a:p>
          <a:endParaRPr lang="en-US"/>
        </a:p>
      </dgm:t>
    </dgm:pt>
    <dgm:pt modelId="{2BE5D35B-0766-4BE9-98CD-5AF7C3A0057E}" type="sibTrans" cxnId="{5AEBFB64-A840-42F3-835F-7A0235D31F04}">
      <dgm:prSet/>
      <dgm:spPr/>
      <dgm:t>
        <a:bodyPr/>
        <a:lstStyle/>
        <a:p>
          <a:endParaRPr lang="en-US"/>
        </a:p>
      </dgm:t>
    </dgm:pt>
    <dgm:pt modelId="{481357B3-8A60-4DCF-BA8A-7D01026C6569}">
      <dgm:prSet phldrT="[Text]" custT="1"/>
      <dgm:spPr>
        <a:solidFill>
          <a:schemeClr val="bg1">
            <a:lumMod val="85000"/>
          </a:schemeClr>
        </a:solidFill>
      </dgm:spPr>
      <dgm:t>
        <a:bodyPr/>
        <a:lstStyle/>
        <a:p>
          <a:r>
            <a:rPr lang="en-US" sz="1600" dirty="0" smtClean="0">
              <a:solidFill>
                <a:schemeClr val="tx1"/>
              </a:solidFill>
            </a:rPr>
            <a:t>COAL</a:t>
          </a:r>
          <a:endParaRPr lang="en-US" sz="1600" dirty="0">
            <a:solidFill>
              <a:schemeClr val="tx1"/>
            </a:solidFill>
          </a:endParaRPr>
        </a:p>
      </dgm:t>
    </dgm:pt>
    <dgm:pt modelId="{5F8B1E19-034A-4DE0-9A58-C745AC0B978C}" type="parTrans" cxnId="{4B1F5BB4-9E25-4E5C-B561-363774042455}">
      <dgm:prSet/>
      <dgm:spPr/>
      <dgm:t>
        <a:bodyPr/>
        <a:lstStyle/>
        <a:p>
          <a:endParaRPr lang="en-US"/>
        </a:p>
      </dgm:t>
    </dgm:pt>
    <dgm:pt modelId="{27F5B792-0263-4FB3-8A2C-A6F586ED6BAC}" type="sibTrans" cxnId="{4B1F5BB4-9E25-4E5C-B561-363774042455}">
      <dgm:prSet/>
      <dgm:spPr/>
      <dgm:t>
        <a:bodyPr/>
        <a:lstStyle/>
        <a:p>
          <a:endParaRPr lang="en-US"/>
        </a:p>
      </dgm:t>
    </dgm:pt>
    <dgm:pt modelId="{B06D7327-D33E-4CC4-A119-39E4BB1F874A}">
      <dgm:prSet phldrT="[Text]" custT="1"/>
      <dgm:spPr>
        <a:solidFill>
          <a:schemeClr val="bg1">
            <a:lumMod val="75000"/>
          </a:schemeClr>
        </a:solidFill>
      </dgm:spPr>
      <dgm:t>
        <a:bodyPr/>
        <a:lstStyle/>
        <a:p>
          <a:r>
            <a:rPr lang="en-US" sz="1600" dirty="0" smtClean="0">
              <a:solidFill>
                <a:schemeClr val="tx1"/>
              </a:solidFill>
            </a:rPr>
            <a:t>NUCLEAR</a:t>
          </a:r>
          <a:endParaRPr lang="en-US" sz="1600" dirty="0">
            <a:solidFill>
              <a:schemeClr val="tx1"/>
            </a:solidFill>
          </a:endParaRPr>
        </a:p>
      </dgm:t>
    </dgm:pt>
    <dgm:pt modelId="{A06198CC-156B-4ABE-BB13-8E57AC6B9410}" type="parTrans" cxnId="{0AC95B10-1AC6-4426-BFA4-85BE7572297C}">
      <dgm:prSet/>
      <dgm:spPr/>
      <dgm:t>
        <a:bodyPr/>
        <a:lstStyle/>
        <a:p>
          <a:endParaRPr lang="en-US"/>
        </a:p>
      </dgm:t>
    </dgm:pt>
    <dgm:pt modelId="{E575A2A3-0590-48EA-AEFF-69DE3CEFE73D}" type="sibTrans" cxnId="{0AC95B10-1AC6-4426-BFA4-85BE7572297C}">
      <dgm:prSet/>
      <dgm:spPr/>
      <dgm:t>
        <a:bodyPr/>
        <a:lstStyle/>
        <a:p>
          <a:endParaRPr lang="en-US"/>
        </a:p>
      </dgm:t>
    </dgm:pt>
    <dgm:pt modelId="{7595946E-C289-4C4A-88EC-F03B50958A81}">
      <dgm:prSet custT="1"/>
      <dgm:spPr>
        <a:solidFill>
          <a:schemeClr val="bg1">
            <a:lumMod val="65000"/>
          </a:schemeClr>
        </a:solidFill>
      </dgm:spPr>
      <dgm:t>
        <a:bodyPr/>
        <a:lstStyle/>
        <a:p>
          <a:r>
            <a:rPr lang="en-US" sz="1600" dirty="0" smtClean="0">
              <a:solidFill>
                <a:schemeClr val="tx1"/>
              </a:solidFill>
            </a:rPr>
            <a:t>GAS</a:t>
          </a:r>
          <a:endParaRPr lang="en-US" sz="1600" dirty="0">
            <a:solidFill>
              <a:schemeClr val="tx1"/>
            </a:solidFill>
          </a:endParaRPr>
        </a:p>
      </dgm:t>
    </dgm:pt>
    <dgm:pt modelId="{CEAE1745-84B3-4C6D-BC54-B3CA7624E34A}" type="parTrans" cxnId="{D1426CEE-3AA2-4FB2-A043-6F3962659A81}">
      <dgm:prSet/>
      <dgm:spPr/>
      <dgm:t>
        <a:bodyPr/>
        <a:lstStyle/>
        <a:p>
          <a:endParaRPr lang="en-US"/>
        </a:p>
      </dgm:t>
    </dgm:pt>
    <dgm:pt modelId="{94BC4225-C691-42FE-98C2-8220A9C10C8B}" type="sibTrans" cxnId="{D1426CEE-3AA2-4FB2-A043-6F3962659A81}">
      <dgm:prSet/>
      <dgm:spPr/>
      <dgm:t>
        <a:bodyPr/>
        <a:lstStyle/>
        <a:p>
          <a:endParaRPr lang="en-US"/>
        </a:p>
      </dgm:t>
    </dgm:pt>
    <dgm:pt modelId="{42A547C4-9247-4232-9D71-1ECC87F05F0D}">
      <dgm:prSet custT="1"/>
      <dgm:spPr>
        <a:solidFill>
          <a:schemeClr val="bg1"/>
        </a:solidFill>
      </dgm:spPr>
      <dgm:t>
        <a:bodyPr/>
        <a:lstStyle/>
        <a:p>
          <a:r>
            <a:rPr lang="en-US" sz="2100" b="1" dirty="0" smtClean="0">
              <a:solidFill>
                <a:srgbClr val="FF0000"/>
              </a:solidFill>
            </a:rPr>
            <a:t>RENEWABLES</a:t>
          </a:r>
          <a:endParaRPr lang="en-US" sz="2100" b="1" dirty="0">
            <a:solidFill>
              <a:srgbClr val="FF0000"/>
            </a:solidFill>
          </a:endParaRPr>
        </a:p>
      </dgm:t>
    </dgm:pt>
    <dgm:pt modelId="{B6D08DBF-081E-4707-B578-F488DC6F2FAF}" type="parTrans" cxnId="{9A70A3A7-A12D-4F2D-800C-EF0E9727F7DD}">
      <dgm:prSet/>
      <dgm:spPr/>
      <dgm:t>
        <a:bodyPr/>
        <a:lstStyle/>
        <a:p>
          <a:endParaRPr lang="en-US"/>
        </a:p>
      </dgm:t>
    </dgm:pt>
    <dgm:pt modelId="{ABD360C9-CF82-4D66-8BAF-CC90373780EE}" type="sibTrans" cxnId="{9A70A3A7-A12D-4F2D-800C-EF0E9727F7DD}">
      <dgm:prSet/>
      <dgm:spPr/>
      <dgm:t>
        <a:bodyPr/>
        <a:lstStyle/>
        <a:p>
          <a:endParaRPr lang="en-US"/>
        </a:p>
      </dgm:t>
    </dgm:pt>
    <dgm:pt modelId="{0B58ACEF-8928-4EB1-9A17-F8DC48684C22}" type="pres">
      <dgm:prSet presAssocID="{296A98EF-7AD5-45B4-8C88-26C72A73302B}" presName="CompostProcess" presStyleCnt="0">
        <dgm:presLayoutVars>
          <dgm:dir/>
          <dgm:resizeHandles val="exact"/>
        </dgm:presLayoutVars>
      </dgm:prSet>
      <dgm:spPr/>
    </dgm:pt>
    <dgm:pt modelId="{9189AAD7-DE42-44DD-9254-0337A6481949}" type="pres">
      <dgm:prSet presAssocID="{296A98EF-7AD5-45B4-8C88-26C72A73302B}" presName="arrow" presStyleLbl="bgShp" presStyleIdx="0" presStyleCnt="1" custScaleX="117647"/>
      <dgm:spPr>
        <a:solidFill>
          <a:srgbClr val="92D050"/>
        </a:solidFill>
        <a:ln>
          <a:solidFill>
            <a:schemeClr val="accent3">
              <a:lumMod val="20000"/>
              <a:lumOff val="80000"/>
            </a:schemeClr>
          </a:solidFill>
        </a:ln>
      </dgm:spPr>
    </dgm:pt>
    <dgm:pt modelId="{22B21F24-98E4-4CDF-8441-B8EF481D4C80}" type="pres">
      <dgm:prSet presAssocID="{296A98EF-7AD5-45B4-8C88-26C72A73302B}" presName="linearProcess" presStyleCnt="0"/>
      <dgm:spPr/>
    </dgm:pt>
    <dgm:pt modelId="{CB078287-387E-4C18-932B-9816949C9E1B}" type="pres">
      <dgm:prSet presAssocID="{7FC2C11C-F690-4FF9-8FAF-0116630B7C98}" presName="textNode" presStyleLbl="node1" presStyleIdx="0" presStyleCnt="5" custScaleX="38404" custLinFactNeighborX="-43690" custLinFactNeighborY="1587">
        <dgm:presLayoutVars>
          <dgm:bulletEnabled val="1"/>
        </dgm:presLayoutVars>
      </dgm:prSet>
      <dgm:spPr/>
      <dgm:t>
        <a:bodyPr/>
        <a:lstStyle/>
        <a:p>
          <a:endParaRPr lang="en-US"/>
        </a:p>
      </dgm:t>
    </dgm:pt>
    <dgm:pt modelId="{49C7B4B5-D618-4445-BEBF-51220D924BC7}" type="pres">
      <dgm:prSet presAssocID="{2BE5D35B-0766-4BE9-98CD-5AF7C3A0057E}" presName="sibTrans" presStyleCnt="0"/>
      <dgm:spPr/>
    </dgm:pt>
    <dgm:pt modelId="{9FA37B5E-9799-44B6-8DDC-0E3C4C624D6F}" type="pres">
      <dgm:prSet presAssocID="{481357B3-8A60-4DCF-BA8A-7D01026C6569}" presName="textNode" presStyleLbl="node1" presStyleIdx="1" presStyleCnt="5" custScaleX="42503" custLinFactX="-2126" custLinFactNeighborX="-100000" custLinFactNeighborY="-793">
        <dgm:presLayoutVars>
          <dgm:bulletEnabled val="1"/>
        </dgm:presLayoutVars>
      </dgm:prSet>
      <dgm:spPr/>
      <dgm:t>
        <a:bodyPr/>
        <a:lstStyle/>
        <a:p>
          <a:endParaRPr lang="en-IN"/>
        </a:p>
      </dgm:t>
    </dgm:pt>
    <dgm:pt modelId="{847FCFD2-E5F5-44CA-8057-13D96EE1C06F}" type="pres">
      <dgm:prSet presAssocID="{27F5B792-0263-4FB3-8A2C-A6F586ED6BAC}" presName="sibTrans" presStyleCnt="0"/>
      <dgm:spPr/>
    </dgm:pt>
    <dgm:pt modelId="{059660F7-77B1-40B1-88DF-7C0F7FAE46D4}" type="pres">
      <dgm:prSet presAssocID="{B06D7327-D33E-4CC4-A119-39E4BB1F874A}" presName="textNode" presStyleLbl="node1" presStyleIdx="2" presStyleCnt="5" custScaleX="48178" custLinFactX="-14023" custLinFactNeighborX="-100000" custLinFactNeighborY="-5555">
        <dgm:presLayoutVars>
          <dgm:bulletEnabled val="1"/>
        </dgm:presLayoutVars>
      </dgm:prSet>
      <dgm:spPr/>
      <dgm:t>
        <a:bodyPr/>
        <a:lstStyle/>
        <a:p>
          <a:endParaRPr lang="en-IN"/>
        </a:p>
      </dgm:t>
    </dgm:pt>
    <dgm:pt modelId="{4C0174D4-8D50-4F27-8D78-377A4E9D3EC0}" type="pres">
      <dgm:prSet presAssocID="{E575A2A3-0590-48EA-AEFF-69DE3CEFE73D}" presName="sibTrans" presStyleCnt="0"/>
      <dgm:spPr/>
    </dgm:pt>
    <dgm:pt modelId="{A6E9A382-3C7C-40ED-8309-ED6938B2A9CC}" type="pres">
      <dgm:prSet presAssocID="{7595946E-C289-4C4A-88EC-F03B50958A81}" presName="textNode" presStyleLbl="node1" presStyleIdx="3" presStyleCnt="5" custScaleX="39398" custLinFactX="-25442" custLinFactNeighborX="-100000" custLinFactNeighborY="-5555">
        <dgm:presLayoutVars>
          <dgm:bulletEnabled val="1"/>
        </dgm:presLayoutVars>
      </dgm:prSet>
      <dgm:spPr/>
      <dgm:t>
        <a:bodyPr/>
        <a:lstStyle/>
        <a:p>
          <a:endParaRPr lang="en-IN"/>
        </a:p>
      </dgm:t>
    </dgm:pt>
    <dgm:pt modelId="{383E5B4B-675D-4DCA-B499-769496C0C1E1}" type="pres">
      <dgm:prSet presAssocID="{94BC4225-C691-42FE-98C2-8220A9C10C8B}" presName="sibTrans" presStyleCnt="0"/>
      <dgm:spPr/>
    </dgm:pt>
    <dgm:pt modelId="{66FF4A1B-DE79-4F9E-9001-2D874E0295E8}" type="pres">
      <dgm:prSet presAssocID="{42A547C4-9247-4232-9D71-1ECC87F05F0D}" presName="textNode" presStyleLbl="node1" presStyleIdx="4" presStyleCnt="5" custScaleX="80725" custScaleY="90909" custLinFactX="-37310" custLinFactNeighborX="-100000" custLinFactNeighborY="-5555">
        <dgm:presLayoutVars>
          <dgm:bulletEnabled val="1"/>
        </dgm:presLayoutVars>
      </dgm:prSet>
      <dgm:spPr/>
      <dgm:t>
        <a:bodyPr/>
        <a:lstStyle/>
        <a:p>
          <a:endParaRPr lang="en-US"/>
        </a:p>
      </dgm:t>
    </dgm:pt>
  </dgm:ptLst>
  <dgm:cxnLst>
    <dgm:cxn modelId="{A27F5B7B-3737-4764-B0E7-5161D7C32C0F}" type="presOf" srcId="{481357B3-8A60-4DCF-BA8A-7D01026C6569}" destId="{9FA37B5E-9799-44B6-8DDC-0E3C4C624D6F}" srcOrd="0" destOrd="0" presId="urn:microsoft.com/office/officeart/2005/8/layout/hProcess9"/>
    <dgm:cxn modelId="{9A70A3A7-A12D-4F2D-800C-EF0E9727F7DD}" srcId="{296A98EF-7AD5-45B4-8C88-26C72A73302B}" destId="{42A547C4-9247-4232-9D71-1ECC87F05F0D}" srcOrd="4" destOrd="0" parTransId="{B6D08DBF-081E-4707-B578-F488DC6F2FAF}" sibTransId="{ABD360C9-CF82-4D66-8BAF-CC90373780EE}"/>
    <dgm:cxn modelId="{B97CB0E1-5700-4874-B5FB-0EBE0D341309}" type="presOf" srcId="{7595946E-C289-4C4A-88EC-F03B50958A81}" destId="{A6E9A382-3C7C-40ED-8309-ED6938B2A9CC}" srcOrd="0" destOrd="0" presId="urn:microsoft.com/office/officeart/2005/8/layout/hProcess9"/>
    <dgm:cxn modelId="{D1426CEE-3AA2-4FB2-A043-6F3962659A81}" srcId="{296A98EF-7AD5-45B4-8C88-26C72A73302B}" destId="{7595946E-C289-4C4A-88EC-F03B50958A81}" srcOrd="3" destOrd="0" parTransId="{CEAE1745-84B3-4C6D-BC54-B3CA7624E34A}" sibTransId="{94BC4225-C691-42FE-98C2-8220A9C10C8B}"/>
    <dgm:cxn modelId="{86CCAB1D-D149-43EC-BF12-FC3CA903E693}" type="presOf" srcId="{42A547C4-9247-4232-9D71-1ECC87F05F0D}" destId="{66FF4A1B-DE79-4F9E-9001-2D874E0295E8}" srcOrd="0" destOrd="0" presId="urn:microsoft.com/office/officeart/2005/8/layout/hProcess9"/>
    <dgm:cxn modelId="{5AEBFB64-A840-42F3-835F-7A0235D31F04}" srcId="{296A98EF-7AD5-45B4-8C88-26C72A73302B}" destId="{7FC2C11C-F690-4FF9-8FAF-0116630B7C98}" srcOrd="0" destOrd="0" parTransId="{8A6BC941-2B79-46BE-9BB5-A5A2D944C110}" sibTransId="{2BE5D35B-0766-4BE9-98CD-5AF7C3A0057E}"/>
    <dgm:cxn modelId="{2B5CA1ED-3B6E-49BA-B549-BC30E05FCBC7}" type="presOf" srcId="{7FC2C11C-F690-4FF9-8FAF-0116630B7C98}" destId="{CB078287-387E-4C18-932B-9816949C9E1B}" srcOrd="0" destOrd="0" presId="urn:microsoft.com/office/officeart/2005/8/layout/hProcess9"/>
    <dgm:cxn modelId="{4B1F5BB4-9E25-4E5C-B561-363774042455}" srcId="{296A98EF-7AD5-45B4-8C88-26C72A73302B}" destId="{481357B3-8A60-4DCF-BA8A-7D01026C6569}" srcOrd="1" destOrd="0" parTransId="{5F8B1E19-034A-4DE0-9A58-C745AC0B978C}" sibTransId="{27F5B792-0263-4FB3-8A2C-A6F586ED6BAC}"/>
    <dgm:cxn modelId="{A1599AE5-FBAB-422E-AE2F-55A80B60730F}" type="presOf" srcId="{296A98EF-7AD5-45B4-8C88-26C72A73302B}" destId="{0B58ACEF-8928-4EB1-9A17-F8DC48684C22}" srcOrd="0" destOrd="0" presId="urn:microsoft.com/office/officeart/2005/8/layout/hProcess9"/>
    <dgm:cxn modelId="{30149CD8-CAE3-454A-A4AA-F535917CFE60}" type="presOf" srcId="{B06D7327-D33E-4CC4-A119-39E4BB1F874A}" destId="{059660F7-77B1-40B1-88DF-7C0F7FAE46D4}" srcOrd="0" destOrd="0" presId="urn:microsoft.com/office/officeart/2005/8/layout/hProcess9"/>
    <dgm:cxn modelId="{0AC95B10-1AC6-4426-BFA4-85BE7572297C}" srcId="{296A98EF-7AD5-45B4-8C88-26C72A73302B}" destId="{B06D7327-D33E-4CC4-A119-39E4BB1F874A}" srcOrd="2" destOrd="0" parTransId="{A06198CC-156B-4ABE-BB13-8E57AC6B9410}" sibTransId="{E575A2A3-0590-48EA-AEFF-69DE3CEFE73D}"/>
    <dgm:cxn modelId="{2B9216DF-A1CF-4005-A75F-4E67D7DF6B21}" type="presParOf" srcId="{0B58ACEF-8928-4EB1-9A17-F8DC48684C22}" destId="{9189AAD7-DE42-44DD-9254-0337A6481949}" srcOrd="0" destOrd="0" presId="urn:microsoft.com/office/officeart/2005/8/layout/hProcess9"/>
    <dgm:cxn modelId="{3E4076F8-4A6C-44FF-A860-B44DEE2F24AD}" type="presParOf" srcId="{0B58ACEF-8928-4EB1-9A17-F8DC48684C22}" destId="{22B21F24-98E4-4CDF-8441-B8EF481D4C80}" srcOrd="1" destOrd="0" presId="urn:microsoft.com/office/officeart/2005/8/layout/hProcess9"/>
    <dgm:cxn modelId="{7C8E18ED-806B-494B-8E78-5912D584D59D}" type="presParOf" srcId="{22B21F24-98E4-4CDF-8441-B8EF481D4C80}" destId="{CB078287-387E-4C18-932B-9816949C9E1B}" srcOrd="0" destOrd="0" presId="urn:microsoft.com/office/officeart/2005/8/layout/hProcess9"/>
    <dgm:cxn modelId="{1A330FD5-1C6B-494A-A160-175FEE31F19A}" type="presParOf" srcId="{22B21F24-98E4-4CDF-8441-B8EF481D4C80}" destId="{49C7B4B5-D618-4445-BEBF-51220D924BC7}" srcOrd="1" destOrd="0" presId="urn:microsoft.com/office/officeart/2005/8/layout/hProcess9"/>
    <dgm:cxn modelId="{BF10C80A-A4D1-4E5D-8B2D-D9FAB15701C0}" type="presParOf" srcId="{22B21F24-98E4-4CDF-8441-B8EF481D4C80}" destId="{9FA37B5E-9799-44B6-8DDC-0E3C4C624D6F}" srcOrd="2" destOrd="0" presId="urn:microsoft.com/office/officeart/2005/8/layout/hProcess9"/>
    <dgm:cxn modelId="{85152A04-BE0E-4BA3-8D2B-0F77364CBCEF}" type="presParOf" srcId="{22B21F24-98E4-4CDF-8441-B8EF481D4C80}" destId="{847FCFD2-E5F5-44CA-8057-13D96EE1C06F}" srcOrd="3" destOrd="0" presId="urn:microsoft.com/office/officeart/2005/8/layout/hProcess9"/>
    <dgm:cxn modelId="{5A9FE103-DD15-4DF8-BAAA-B11EC14D91FF}" type="presParOf" srcId="{22B21F24-98E4-4CDF-8441-B8EF481D4C80}" destId="{059660F7-77B1-40B1-88DF-7C0F7FAE46D4}" srcOrd="4" destOrd="0" presId="urn:microsoft.com/office/officeart/2005/8/layout/hProcess9"/>
    <dgm:cxn modelId="{74A6D161-9408-4913-BDBE-84731BE35D6D}" type="presParOf" srcId="{22B21F24-98E4-4CDF-8441-B8EF481D4C80}" destId="{4C0174D4-8D50-4F27-8D78-377A4E9D3EC0}" srcOrd="5" destOrd="0" presId="urn:microsoft.com/office/officeart/2005/8/layout/hProcess9"/>
    <dgm:cxn modelId="{8D3C8B60-3477-44C9-82AD-3971DFF20EC0}" type="presParOf" srcId="{22B21F24-98E4-4CDF-8441-B8EF481D4C80}" destId="{A6E9A382-3C7C-40ED-8309-ED6938B2A9CC}" srcOrd="6" destOrd="0" presId="urn:microsoft.com/office/officeart/2005/8/layout/hProcess9"/>
    <dgm:cxn modelId="{EFEFD4BE-82E1-45B0-91CB-497605E6F916}" type="presParOf" srcId="{22B21F24-98E4-4CDF-8441-B8EF481D4C80}" destId="{383E5B4B-675D-4DCA-B499-769496C0C1E1}" srcOrd="7" destOrd="0" presId="urn:microsoft.com/office/officeart/2005/8/layout/hProcess9"/>
    <dgm:cxn modelId="{122E032F-9CEC-4851-9A18-5B0FCFAEC3FB}" type="presParOf" srcId="{22B21F24-98E4-4CDF-8441-B8EF481D4C80}" destId="{66FF4A1B-DE79-4F9E-9001-2D874E0295E8}" srcOrd="8" destOrd="0" presId="urn:microsoft.com/office/officeart/2005/8/layout/hProcess9"/>
  </dgm:cxnLst>
  <dgm:bg>
    <a:noFill/>
  </dgm:bg>
  <dgm:whole>
    <a:ln>
      <a:noFill/>
    </a:ln>
  </dgm:whole>
  <dgm:extLst>
    <a:ext uri="http://schemas.microsoft.com/office/drawing/2008/diagram">
      <dsp:dataModelExt xmlns=""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B8EB76-861E-46E1-89A0-79EA74F1E6BB}"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0DB494EC-D1DC-420E-AE2A-8F5E696111AE}">
      <dgm:prSet phldrT="[Text]" custT="1"/>
      <dgm:spPr>
        <a:solidFill>
          <a:schemeClr val="bg1">
            <a:lumMod val="85000"/>
            <a:alpha val="90000"/>
          </a:schemeClr>
        </a:solidFill>
      </dgm:spPr>
      <dgm:t>
        <a:bodyPr/>
        <a:lstStyle/>
        <a:p>
          <a:r>
            <a:rPr lang="en-IN" sz="2000" b="1" dirty="0" smtClean="0"/>
            <a:t>ACCESSABILITY</a:t>
          </a:r>
        </a:p>
        <a:p>
          <a:r>
            <a:rPr lang="en-IN" sz="1600" b="0" i="1" dirty="0" smtClean="0">
              <a:solidFill>
                <a:schemeClr val="tx1">
                  <a:lumMod val="75000"/>
                  <a:lumOff val="25000"/>
                </a:schemeClr>
              </a:solidFill>
            </a:rPr>
            <a:t>~300 million </a:t>
          </a:r>
          <a:r>
            <a:rPr lang="en-IN" sz="1600" b="0" i="1" dirty="0" smtClean="0">
              <a:solidFill>
                <a:srgbClr val="FF0000"/>
              </a:solidFill>
            </a:rPr>
            <a:t>(22% of population</a:t>
          </a:r>
          <a:r>
            <a:rPr lang="en-IN" sz="1600" b="0" i="1" dirty="0" smtClean="0">
              <a:solidFill>
                <a:schemeClr val="tx1">
                  <a:lumMod val="75000"/>
                  <a:lumOff val="25000"/>
                </a:schemeClr>
              </a:solidFill>
            </a:rPr>
            <a:t> </a:t>
          </a:r>
          <a:r>
            <a:rPr lang="en-IN" sz="1600" b="0" i="1" dirty="0" smtClean="0">
              <a:solidFill>
                <a:srgbClr val="FF0000"/>
              </a:solidFill>
            </a:rPr>
            <a:t>w/o electricity)</a:t>
          </a:r>
          <a:endParaRPr lang="en-US" sz="1600" b="0" dirty="0">
            <a:solidFill>
              <a:srgbClr val="FF0000"/>
            </a:solidFill>
          </a:endParaRPr>
        </a:p>
      </dgm:t>
    </dgm:pt>
    <dgm:pt modelId="{B1E326C2-CE68-4638-A560-FB43BF1CCCCC}" type="parTrans" cxnId="{830EC82D-15C0-4387-8F64-6514F8B59C7F}">
      <dgm:prSet/>
      <dgm:spPr/>
      <dgm:t>
        <a:bodyPr/>
        <a:lstStyle/>
        <a:p>
          <a:endParaRPr lang="en-US"/>
        </a:p>
      </dgm:t>
    </dgm:pt>
    <dgm:pt modelId="{220E6D1B-78BB-43A4-8392-7CBA6E162680}" type="sibTrans" cxnId="{830EC82D-15C0-4387-8F64-6514F8B59C7F}">
      <dgm:prSet/>
      <dgm:spPr/>
      <dgm:t>
        <a:bodyPr/>
        <a:lstStyle/>
        <a:p>
          <a:endParaRPr lang="en-US"/>
        </a:p>
      </dgm:t>
    </dgm:pt>
    <dgm:pt modelId="{90F6DAC5-2270-4848-9F32-D74B67FEAAB1}">
      <dgm:prSet phldrT="[Text]" custT="1"/>
      <dgm:spPr>
        <a:solidFill>
          <a:schemeClr val="bg1">
            <a:lumMod val="85000"/>
          </a:schemeClr>
        </a:solidFill>
      </dgm:spPr>
      <dgm:t>
        <a:bodyPr/>
        <a:lstStyle/>
        <a:p>
          <a:r>
            <a:rPr lang="en-US" sz="2000" b="1" dirty="0" smtClean="0">
              <a:solidFill>
                <a:schemeClr val="tx1"/>
              </a:solidFill>
            </a:rPr>
            <a:t>ALTERNATIVE</a:t>
          </a:r>
        </a:p>
        <a:p>
          <a:r>
            <a:rPr lang="en-IN" sz="1600" b="0" i="1" dirty="0" smtClean="0">
              <a:solidFill>
                <a:schemeClr val="accent1">
                  <a:lumMod val="75000"/>
                </a:schemeClr>
              </a:solidFill>
            </a:rPr>
            <a:t>80 BUs generated by DG sets annually </a:t>
          </a:r>
          <a:r>
            <a:rPr lang="en-IN" sz="1400" b="1" i="1" dirty="0" smtClean="0">
              <a:solidFill>
                <a:schemeClr val="accent1">
                  <a:lumMod val="75000"/>
                </a:schemeClr>
              </a:solidFill>
            </a:rPr>
            <a:t>(~15 MTs of diesel oil)</a:t>
          </a:r>
          <a:endParaRPr lang="en-US" sz="1600" b="1" dirty="0">
            <a:solidFill>
              <a:schemeClr val="accent1">
                <a:lumMod val="75000"/>
              </a:schemeClr>
            </a:solidFill>
          </a:endParaRPr>
        </a:p>
      </dgm:t>
    </dgm:pt>
    <dgm:pt modelId="{34836443-B44D-4B0B-B900-2131B690F66B}" type="parTrans" cxnId="{14AA63F4-9BE5-4353-B647-DC5EF04801CF}">
      <dgm:prSet/>
      <dgm:spPr/>
      <dgm:t>
        <a:bodyPr/>
        <a:lstStyle/>
        <a:p>
          <a:endParaRPr lang="en-US"/>
        </a:p>
      </dgm:t>
    </dgm:pt>
    <dgm:pt modelId="{4AD72827-CBFA-4DA8-A319-7959A0CBFB96}" type="sibTrans" cxnId="{14AA63F4-9BE5-4353-B647-DC5EF04801CF}">
      <dgm:prSet/>
      <dgm:spPr/>
      <dgm:t>
        <a:bodyPr/>
        <a:lstStyle/>
        <a:p>
          <a:endParaRPr lang="en-US"/>
        </a:p>
      </dgm:t>
    </dgm:pt>
    <dgm:pt modelId="{45C14D8F-84D5-4072-8908-806CB0D239CD}">
      <dgm:prSet phldrT="[Text]" custT="1"/>
      <dgm:spPr>
        <a:solidFill>
          <a:schemeClr val="bg1">
            <a:lumMod val="85000"/>
          </a:schemeClr>
        </a:solidFill>
      </dgm:spPr>
      <dgm:t>
        <a:bodyPr/>
        <a:lstStyle/>
        <a:p>
          <a:r>
            <a:rPr lang="en-IN" sz="2000" b="1" dirty="0" smtClean="0">
              <a:solidFill>
                <a:schemeClr val="tx1"/>
              </a:solidFill>
            </a:rPr>
            <a:t>AVAILABILITY</a:t>
          </a:r>
        </a:p>
        <a:p>
          <a:r>
            <a:rPr lang="en-IN" sz="1600" i="1" dirty="0" smtClean="0">
              <a:solidFill>
                <a:srgbClr val="FF0000"/>
              </a:solidFill>
            </a:rPr>
            <a:t>11 % Peak Shortage</a:t>
          </a:r>
          <a:endParaRPr lang="en-US" sz="1600" dirty="0">
            <a:solidFill>
              <a:srgbClr val="FF0000"/>
            </a:solidFill>
          </a:endParaRPr>
        </a:p>
      </dgm:t>
    </dgm:pt>
    <dgm:pt modelId="{FCBF053B-C719-48A4-832E-862563E45450}" type="parTrans" cxnId="{4B20F9F5-74F9-407D-8140-9980EDD38AD4}">
      <dgm:prSet/>
      <dgm:spPr/>
      <dgm:t>
        <a:bodyPr/>
        <a:lstStyle/>
        <a:p>
          <a:endParaRPr lang="en-US"/>
        </a:p>
      </dgm:t>
    </dgm:pt>
    <dgm:pt modelId="{BA159568-5C89-43F2-B148-18B23729ADC6}" type="sibTrans" cxnId="{4B20F9F5-74F9-407D-8140-9980EDD38AD4}">
      <dgm:prSet/>
      <dgm:spPr/>
      <dgm:t>
        <a:bodyPr/>
        <a:lstStyle/>
        <a:p>
          <a:endParaRPr lang="en-US"/>
        </a:p>
      </dgm:t>
    </dgm:pt>
    <dgm:pt modelId="{26E34C05-CFAA-44B3-913D-EAAFBC649F53}">
      <dgm:prSet phldrT="[Text]" custT="1"/>
      <dgm:spPr>
        <a:solidFill>
          <a:schemeClr val="bg1">
            <a:lumMod val="85000"/>
            <a:alpha val="90000"/>
          </a:schemeClr>
        </a:solidFill>
      </dgm:spPr>
      <dgm:t>
        <a:bodyPr/>
        <a:lstStyle/>
        <a:p>
          <a:r>
            <a:rPr lang="en-US" sz="2000" b="1" dirty="0" smtClean="0"/>
            <a:t>PREDOMINANCE</a:t>
          </a:r>
        </a:p>
        <a:p>
          <a:r>
            <a:rPr lang="en-US" sz="1600" i="1" dirty="0" smtClean="0">
              <a:solidFill>
                <a:schemeClr val="accent1">
                  <a:lumMod val="75000"/>
                </a:schemeClr>
              </a:solidFill>
            </a:rPr>
            <a:t>SEBs run at High operational Losses, Lack innovation &amp; Customer centricity</a:t>
          </a:r>
          <a:endParaRPr lang="en-US" sz="1600" i="1" dirty="0">
            <a:solidFill>
              <a:schemeClr val="accent1">
                <a:lumMod val="75000"/>
              </a:schemeClr>
            </a:solidFill>
          </a:endParaRPr>
        </a:p>
      </dgm:t>
    </dgm:pt>
    <dgm:pt modelId="{81074897-BCB3-476B-B0AA-7F61B37D727A}" type="parTrans" cxnId="{0CBF4162-A196-46FE-A444-BD664B1E1D2C}">
      <dgm:prSet/>
      <dgm:spPr/>
      <dgm:t>
        <a:bodyPr/>
        <a:lstStyle/>
        <a:p>
          <a:endParaRPr lang="en-US"/>
        </a:p>
      </dgm:t>
    </dgm:pt>
    <dgm:pt modelId="{086CE0B1-C4B5-48B9-9314-49B6BCC9DE23}" type="sibTrans" cxnId="{0CBF4162-A196-46FE-A444-BD664B1E1D2C}">
      <dgm:prSet/>
      <dgm:spPr/>
      <dgm:t>
        <a:bodyPr/>
        <a:lstStyle/>
        <a:p>
          <a:endParaRPr lang="en-US"/>
        </a:p>
      </dgm:t>
    </dgm:pt>
    <dgm:pt modelId="{D15B7BD8-2D29-40E2-823A-C843CC77F6D3}">
      <dgm:prSet phldrT="[Text]" custT="1"/>
      <dgm:spPr>
        <a:solidFill>
          <a:schemeClr val="bg1">
            <a:lumMod val="85000"/>
          </a:schemeClr>
        </a:solidFill>
      </dgm:spPr>
      <dgm:t>
        <a:bodyPr/>
        <a:lstStyle/>
        <a:p>
          <a:r>
            <a:rPr lang="en-IN" sz="2000" b="1" dirty="0" smtClean="0">
              <a:solidFill>
                <a:schemeClr val="tx1"/>
              </a:solidFill>
            </a:rPr>
            <a:t>AFFORDABILITY</a:t>
          </a:r>
        </a:p>
        <a:p>
          <a:r>
            <a:rPr lang="en-IN" sz="1600" b="0" i="1" dirty="0" smtClean="0">
              <a:solidFill>
                <a:srgbClr val="FF0000"/>
              </a:solidFill>
            </a:rPr>
            <a:t>All most all SEBs surviving on Govt aid/ Subsidy</a:t>
          </a:r>
          <a:endParaRPr lang="en-US" sz="1600" dirty="0">
            <a:solidFill>
              <a:srgbClr val="FF0000"/>
            </a:solidFill>
          </a:endParaRPr>
        </a:p>
      </dgm:t>
    </dgm:pt>
    <dgm:pt modelId="{0F5F9B1D-DD0D-466D-A09B-75D47B5047C9}" type="parTrans" cxnId="{6C01DF02-4A6C-424E-93DC-21922FF5E6F9}">
      <dgm:prSet/>
      <dgm:spPr/>
      <dgm:t>
        <a:bodyPr/>
        <a:lstStyle/>
        <a:p>
          <a:endParaRPr lang="en-US"/>
        </a:p>
      </dgm:t>
    </dgm:pt>
    <dgm:pt modelId="{302FAE8C-F2E3-44B1-BBBA-205E27B968A6}" type="sibTrans" cxnId="{6C01DF02-4A6C-424E-93DC-21922FF5E6F9}">
      <dgm:prSet/>
      <dgm:spPr/>
      <dgm:t>
        <a:bodyPr/>
        <a:lstStyle/>
        <a:p>
          <a:endParaRPr lang="en-US"/>
        </a:p>
      </dgm:t>
    </dgm:pt>
    <dgm:pt modelId="{8D680BCD-D978-4DB5-8BBB-0BD845D2AD5C}" type="pres">
      <dgm:prSet presAssocID="{F7B8EB76-861E-46E1-89A0-79EA74F1E6BB}" presName="outerComposite" presStyleCnt="0">
        <dgm:presLayoutVars>
          <dgm:chMax val="2"/>
          <dgm:animLvl val="lvl"/>
          <dgm:resizeHandles val="exact"/>
        </dgm:presLayoutVars>
      </dgm:prSet>
      <dgm:spPr/>
      <dgm:t>
        <a:bodyPr/>
        <a:lstStyle/>
        <a:p>
          <a:endParaRPr lang="en-US"/>
        </a:p>
      </dgm:t>
    </dgm:pt>
    <dgm:pt modelId="{1C583900-8CB9-4BAE-A908-F95F8829B3D9}" type="pres">
      <dgm:prSet presAssocID="{F7B8EB76-861E-46E1-89A0-79EA74F1E6BB}" presName="dummyMaxCanvas" presStyleCnt="0"/>
      <dgm:spPr/>
    </dgm:pt>
    <dgm:pt modelId="{BACE1C10-7B38-443D-893F-A6D87BD2D450}" type="pres">
      <dgm:prSet presAssocID="{F7B8EB76-861E-46E1-89A0-79EA74F1E6BB}" presName="parentComposite" presStyleCnt="0"/>
      <dgm:spPr/>
    </dgm:pt>
    <dgm:pt modelId="{F4B9A43B-46BA-40AD-8668-B48D3FEBCF2A}" type="pres">
      <dgm:prSet presAssocID="{F7B8EB76-861E-46E1-89A0-79EA74F1E6BB}" presName="parent1" presStyleLbl="alignAccFollowNode1" presStyleIdx="0" presStyleCnt="4" custAng="21331059" custScaleX="157224" custScaleY="152108" custLinFactNeighborX="-24102" custLinFactNeighborY="8793">
        <dgm:presLayoutVars>
          <dgm:chMax val="4"/>
        </dgm:presLayoutVars>
      </dgm:prSet>
      <dgm:spPr/>
      <dgm:t>
        <a:bodyPr/>
        <a:lstStyle/>
        <a:p>
          <a:endParaRPr lang="en-US"/>
        </a:p>
      </dgm:t>
    </dgm:pt>
    <dgm:pt modelId="{E1E3263E-4A3A-42B3-8F9C-73DC6E85DDB0}" type="pres">
      <dgm:prSet presAssocID="{F7B8EB76-861E-46E1-89A0-79EA74F1E6BB}" presName="parent2" presStyleLbl="alignAccFollowNode1" presStyleIdx="1" presStyleCnt="4" custAng="21379890" custScaleX="178163" custScaleY="150000" custLinFactY="16927" custLinFactNeighborX="9620" custLinFactNeighborY="100000">
        <dgm:presLayoutVars>
          <dgm:chMax val="4"/>
        </dgm:presLayoutVars>
      </dgm:prSet>
      <dgm:spPr/>
      <dgm:t>
        <a:bodyPr/>
        <a:lstStyle/>
        <a:p>
          <a:endParaRPr lang="en-US"/>
        </a:p>
      </dgm:t>
    </dgm:pt>
    <dgm:pt modelId="{49510908-905E-4939-93A2-1725BCFF368F}" type="pres">
      <dgm:prSet presAssocID="{F7B8EB76-861E-46E1-89A0-79EA74F1E6BB}" presName="childrenComposite" presStyleCnt="0"/>
      <dgm:spPr/>
    </dgm:pt>
    <dgm:pt modelId="{93659FF3-8B11-4A87-A01D-DBA26C41DE6B}" type="pres">
      <dgm:prSet presAssocID="{F7B8EB76-861E-46E1-89A0-79EA74F1E6BB}" presName="dummyMaxCanvas_ChildArea" presStyleCnt="0"/>
      <dgm:spPr/>
    </dgm:pt>
    <dgm:pt modelId="{94F04681-2F8B-4EC5-A6FE-EFBAABEBECE2}" type="pres">
      <dgm:prSet presAssocID="{F7B8EB76-861E-46E1-89A0-79EA74F1E6BB}" presName="fulcrum" presStyleLbl="alignAccFollowNode1" presStyleIdx="2" presStyleCnt="4"/>
      <dgm:spPr>
        <a:solidFill>
          <a:schemeClr val="bg2">
            <a:lumMod val="50000"/>
            <a:alpha val="90000"/>
          </a:schemeClr>
        </a:solidFill>
      </dgm:spPr>
    </dgm:pt>
    <dgm:pt modelId="{B21DB82F-68FE-40DE-BFBF-ABF6A344A5B2}" type="pres">
      <dgm:prSet presAssocID="{F7B8EB76-861E-46E1-89A0-79EA74F1E6BB}" presName="balance_21" presStyleLbl="alignAccFollowNode1" presStyleIdx="3" presStyleCnt="4" custScaleX="182530" custScaleY="135265">
        <dgm:presLayoutVars>
          <dgm:bulletEnabled val="1"/>
        </dgm:presLayoutVars>
      </dgm:prSet>
      <dgm:spPr>
        <a:solidFill>
          <a:schemeClr val="bg2">
            <a:lumMod val="50000"/>
            <a:alpha val="90000"/>
          </a:schemeClr>
        </a:solidFill>
      </dgm:spPr>
    </dgm:pt>
    <dgm:pt modelId="{90B15D04-D21F-45A8-A314-8636E7F9313B}" type="pres">
      <dgm:prSet presAssocID="{F7B8EB76-861E-46E1-89A0-79EA74F1E6BB}" presName="left_21_1" presStyleLbl="node1" presStyleIdx="0" presStyleCnt="3" custScaleX="169732" custLinFactX="45416" custLinFactNeighborX="100000" custLinFactNeighborY="-18083">
        <dgm:presLayoutVars>
          <dgm:bulletEnabled val="1"/>
        </dgm:presLayoutVars>
      </dgm:prSet>
      <dgm:spPr/>
      <dgm:t>
        <a:bodyPr/>
        <a:lstStyle/>
        <a:p>
          <a:endParaRPr lang="en-US"/>
        </a:p>
      </dgm:t>
    </dgm:pt>
    <dgm:pt modelId="{9B30FB3C-09B3-4269-95E3-E9DFBBDC79DE}" type="pres">
      <dgm:prSet presAssocID="{F7B8EB76-861E-46E1-89A0-79EA74F1E6BB}" presName="left_21_2" presStyleLbl="node1" presStyleIdx="1" presStyleCnt="3" custScaleX="151858" custLinFactNeighborX="-14681" custLinFactNeighborY="7336">
        <dgm:presLayoutVars>
          <dgm:bulletEnabled val="1"/>
        </dgm:presLayoutVars>
      </dgm:prSet>
      <dgm:spPr/>
      <dgm:t>
        <a:bodyPr/>
        <a:lstStyle/>
        <a:p>
          <a:endParaRPr lang="en-US"/>
        </a:p>
      </dgm:t>
    </dgm:pt>
    <dgm:pt modelId="{88600C1B-6883-41A4-9FA1-8257A018746B}" type="pres">
      <dgm:prSet presAssocID="{F7B8EB76-861E-46E1-89A0-79EA74F1E6BB}" presName="right_21_1" presStyleLbl="node1" presStyleIdx="2" presStyleCnt="3" custScaleX="156392" custLinFactX="-45643" custLinFactNeighborX="-100000" custLinFactNeighborY="13243">
        <dgm:presLayoutVars>
          <dgm:bulletEnabled val="1"/>
        </dgm:presLayoutVars>
      </dgm:prSet>
      <dgm:spPr/>
      <dgm:t>
        <a:bodyPr/>
        <a:lstStyle/>
        <a:p>
          <a:endParaRPr lang="en-US"/>
        </a:p>
      </dgm:t>
    </dgm:pt>
  </dgm:ptLst>
  <dgm:cxnLst>
    <dgm:cxn modelId="{67C9FC82-2CDA-451A-9CC6-9125295EC614}" type="presOf" srcId="{F7B8EB76-861E-46E1-89A0-79EA74F1E6BB}" destId="{8D680BCD-D978-4DB5-8BBB-0BD845D2AD5C}" srcOrd="0" destOrd="0" presId="urn:microsoft.com/office/officeart/2005/8/layout/balance1"/>
    <dgm:cxn modelId="{AB464756-772A-478E-9ECC-AFF9078C0274}" type="presOf" srcId="{0DB494EC-D1DC-420E-AE2A-8F5E696111AE}" destId="{F4B9A43B-46BA-40AD-8668-B48D3FEBCF2A}" srcOrd="0" destOrd="0" presId="urn:microsoft.com/office/officeart/2005/8/layout/balance1"/>
    <dgm:cxn modelId="{6A90831D-5E0E-43D8-8AAB-1DF33C8D0DF7}" type="presOf" srcId="{45C14D8F-84D5-4072-8908-806CB0D239CD}" destId="{9B30FB3C-09B3-4269-95E3-E9DFBBDC79DE}" srcOrd="0" destOrd="0" presId="urn:microsoft.com/office/officeart/2005/8/layout/balance1"/>
    <dgm:cxn modelId="{FCD3D0F6-6C80-4077-972F-2618B249EE8D}" type="presOf" srcId="{D15B7BD8-2D29-40E2-823A-C843CC77F6D3}" destId="{88600C1B-6883-41A4-9FA1-8257A018746B}" srcOrd="0" destOrd="0" presId="urn:microsoft.com/office/officeart/2005/8/layout/balance1"/>
    <dgm:cxn modelId="{830EC82D-15C0-4387-8F64-6514F8B59C7F}" srcId="{F7B8EB76-861E-46E1-89A0-79EA74F1E6BB}" destId="{0DB494EC-D1DC-420E-AE2A-8F5E696111AE}" srcOrd="0" destOrd="0" parTransId="{B1E326C2-CE68-4638-A560-FB43BF1CCCCC}" sibTransId="{220E6D1B-78BB-43A4-8392-7CBA6E162680}"/>
    <dgm:cxn modelId="{6C01DF02-4A6C-424E-93DC-21922FF5E6F9}" srcId="{26E34C05-CFAA-44B3-913D-EAAFBC649F53}" destId="{D15B7BD8-2D29-40E2-823A-C843CC77F6D3}" srcOrd="0" destOrd="0" parTransId="{0F5F9B1D-DD0D-466D-A09B-75D47B5047C9}" sibTransId="{302FAE8C-F2E3-44B1-BBBA-205E27B968A6}"/>
    <dgm:cxn modelId="{0AE74957-C5D8-4F60-9FAC-16CC0BB3164C}" type="presOf" srcId="{90F6DAC5-2270-4848-9F32-D74B67FEAAB1}" destId="{90B15D04-D21F-45A8-A314-8636E7F9313B}" srcOrd="0" destOrd="0" presId="urn:microsoft.com/office/officeart/2005/8/layout/balance1"/>
    <dgm:cxn modelId="{14AA63F4-9BE5-4353-B647-DC5EF04801CF}" srcId="{0DB494EC-D1DC-420E-AE2A-8F5E696111AE}" destId="{90F6DAC5-2270-4848-9F32-D74B67FEAAB1}" srcOrd="0" destOrd="0" parTransId="{34836443-B44D-4B0B-B900-2131B690F66B}" sibTransId="{4AD72827-CBFA-4DA8-A319-7959A0CBFB96}"/>
    <dgm:cxn modelId="{0CBF4162-A196-46FE-A444-BD664B1E1D2C}" srcId="{F7B8EB76-861E-46E1-89A0-79EA74F1E6BB}" destId="{26E34C05-CFAA-44B3-913D-EAAFBC649F53}" srcOrd="1" destOrd="0" parTransId="{81074897-BCB3-476B-B0AA-7F61B37D727A}" sibTransId="{086CE0B1-C4B5-48B9-9314-49B6BCC9DE23}"/>
    <dgm:cxn modelId="{8531E1B7-1E72-47D0-A9CE-883082A74488}" type="presOf" srcId="{26E34C05-CFAA-44B3-913D-EAAFBC649F53}" destId="{E1E3263E-4A3A-42B3-8F9C-73DC6E85DDB0}" srcOrd="0" destOrd="0" presId="urn:microsoft.com/office/officeart/2005/8/layout/balance1"/>
    <dgm:cxn modelId="{4B20F9F5-74F9-407D-8140-9980EDD38AD4}" srcId="{0DB494EC-D1DC-420E-AE2A-8F5E696111AE}" destId="{45C14D8F-84D5-4072-8908-806CB0D239CD}" srcOrd="1" destOrd="0" parTransId="{FCBF053B-C719-48A4-832E-862563E45450}" sibTransId="{BA159568-5C89-43F2-B148-18B23729ADC6}"/>
    <dgm:cxn modelId="{F788B732-8243-4AE7-BBC3-22F4CDA830F0}" type="presParOf" srcId="{8D680BCD-D978-4DB5-8BBB-0BD845D2AD5C}" destId="{1C583900-8CB9-4BAE-A908-F95F8829B3D9}" srcOrd="0" destOrd="0" presId="urn:microsoft.com/office/officeart/2005/8/layout/balance1"/>
    <dgm:cxn modelId="{39C68F94-E67C-4B82-AF0A-7C634AD34FF8}" type="presParOf" srcId="{8D680BCD-D978-4DB5-8BBB-0BD845D2AD5C}" destId="{BACE1C10-7B38-443D-893F-A6D87BD2D450}" srcOrd="1" destOrd="0" presId="urn:microsoft.com/office/officeart/2005/8/layout/balance1"/>
    <dgm:cxn modelId="{03E9CB31-2ECE-4839-8485-F5F84F7F767C}" type="presParOf" srcId="{BACE1C10-7B38-443D-893F-A6D87BD2D450}" destId="{F4B9A43B-46BA-40AD-8668-B48D3FEBCF2A}" srcOrd="0" destOrd="0" presId="urn:microsoft.com/office/officeart/2005/8/layout/balance1"/>
    <dgm:cxn modelId="{7DA1665B-C475-4A02-841F-789BBDE9FCA4}" type="presParOf" srcId="{BACE1C10-7B38-443D-893F-A6D87BD2D450}" destId="{E1E3263E-4A3A-42B3-8F9C-73DC6E85DDB0}" srcOrd="1" destOrd="0" presId="urn:microsoft.com/office/officeart/2005/8/layout/balance1"/>
    <dgm:cxn modelId="{4C5B26A1-2D4B-4655-AF19-D597B9F3656C}" type="presParOf" srcId="{8D680BCD-D978-4DB5-8BBB-0BD845D2AD5C}" destId="{49510908-905E-4939-93A2-1725BCFF368F}" srcOrd="2" destOrd="0" presId="urn:microsoft.com/office/officeart/2005/8/layout/balance1"/>
    <dgm:cxn modelId="{C7538CEB-257C-48B0-A6FA-B03527F41694}" type="presParOf" srcId="{49510908-905E-4939-93A2-1725BCFF368F}" destId="{93659FF3-8B11-4A87-A01D-DBA26C41DE6B}" srcOrd="0" destOrd="0" presId="urn:microsoft.com/office/officeart/2005/8/layout/balance1"/>
    <dgm:cxn modelId="{BC45D5DE-561C-498C-8236-7AB25D542E76}" type="presParOf" srcId="{49510908-905E-4939-93A2-1725BCFF368F}" destId="{94F04681-2F8B-4EC5-A6FE-EFBAABEBECE2}" srcOrd="1" destOrd="0" presId="urn:microsoft.com/office/officeart/2005/8/layout/balance1"/>
    <dgm:cxn modelId="{A2CA55DD-C6C2-40B5-A6E4-EC9A94FE6E70}" type="presParOf" srcId="{49510908-905E-4939-93A2-1725BCFF368F}" destId="{B21DB82F-68FE-40DE-BFBF-ABF6A344A5B2}" srcOrd="2" destOrd="0" presId="urn:microsoft.com/office/officeart/2005/8/layout/balance1"/>
    <dgm:cxn modelId="{7D84F7A1-C0DB-434D-8779-CD80A83A0B68}" type="presParOf" srcId="{49510908-905E-4939-93A2-1725BCFF368F}" destId="{90B15D04-D21F-45A8-A314-8636E7F9313B}" srcOrd="3" destOrd="0" presId="urn:microsoft.com/office/officeart/2005/8/layout/balance1"/>
    <dgm:cxn modelId="{E246D5AC-C5B3-4A13-B3C4-A1E9EB314B32}" type="presParOf" srcId="{49510908-905E-4939-93A2-1725BCFF368F}" destId="{9B30FB3C-09B3-4269-95E3-E9DFBBDC79DE}" srcOrd="4" destOrd="0" presId="urn:microsoft.com/office/officeart/2005/8/layout/balance1"/>
    <dgm:cxn modelId="{4CC96C26-D473-447B-81E6-2CF038437D02}" type="presParOf" srcId="{49510908-905E-4939-93A2-1725BCFF368F}" destId="{88600C1B-6883-41A4-9FA1-8257A018746B}" srcOrd="5" destOrd="0" presId="urn:microsoft.com/office/officeart/2005/8/layout/balance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C2DAD5-A8A5-40FB-859D-39F23E377F16}" type="doc">
      <dgm:prSet loTypeId="urn:microsoft.com/office/officeart/2005/8/layout/pyramid1" loCatId="pyramid" qsTypeId="urn:microsoft.com/office/officeart/2005/8/quickstyle/simple1" qsCatId="simple" csTypeId="urn:microsoft.com/office/officeart/2005/8/colors/accent1_2" csCatId="accent1" phldr="1"/>
      <dgm:spPr/>
    </dgm:pt>
    <dgm:pt modelId="{1DB19A3E-DC1C-4354-B602-087DEA1BA31F}">
      <dgm:prSet phldrT="[Text]" custT="1"/>
      <dgm:spPr>
        <a:solidFill>
          <a:schemeClr val="accent6">
            <a:lumMod val="40000"/>
            <a:lumOff val="60000"/>
          </a:schemeClr>
        </a:solidFill>
      </dgm:spPr>
      <dgm:t>
        <a:bodyPr/>
        <a:lstStyle/>
        <a:p>
          <a:pPr algn="ctr">
            <a:lnSpc>
              <a:spcPct val="100000"/>
            </a:lnSpc>
          </a:pPr>
          <a:r>
            <a:rPr lang="en-US" sz="2400" b="1" dirty="0" smtClean="0"/>
            <a:t>SUSTAINING GROWTH</a:t>
          </a:r>
        </a:p>
        <a:p>
          <a:pPr algn="ctr">
            <a:lnSpc>
              <a:spcPct val="90000"/>
            </a:lnSpc>
          </a:pPr>
          <a:r>
            <a:rPr lang="en-US" sz="1700" b="0" dirty="0" smtClean="0"/>
            <a:t>1) </a:t>
          </a:r>
          <a:r>
            <a:rPr lang="en-US" sz="1700" b="1" dirty="0" smtClean="0"/>
            <a:t>Reducing skill gap </a:t>
          </a:r>
        </a:p>
        <a:p>
          <a:pPr algn="ctr">
            <a:lnSpc>
              <a:spcPct val="90000"/>
            </a:lnSpc>
          </a:pPr>
          <a:r>
            <a:rPr lang="en-US" sz="1700" b="0" dirty="0" smtClean="0"/>
            <a:t>(Industry, Regulator &amp; Utility)</a:t>
          </a:r>
        </a:p>
        <a:p>
          <a:pPr algn="ctr">
            <a:lnSpc>
              <a:spcPct val="90000"/>
            </a:lnSpc>
          </a:pPr>
          <a:r>
            <a:rPr lang="en-US" sz="1700" b="0" dirty="0" smtClean="0"/>
            <a:t>2) </a:t>
          </a:r>
          <a:r>
            <a:rPr lang="en-US" sz="1700" b="1" dirty="0" smtClean="0"/>
            <a:t>Maximizing Rooftop space</a:t>
          </a:r>
        </a:p>
        <a:p>
          <a:pPr algn="ctr">
            <a:lnSpc>
              <a:spcPct val="90000"/>
            </a:lnSpc>
          </a:pPr>
          <a:r>
            <a:rPr lang="en-US" sz="1700" b="0" dirty="0" smtClean="0"/>
            <a:t>3) </a:t>
          </a:r>
          <a:r>
            <a:rPr lang="en-US" sz="1700" b="1" dirty="0" smtClean="0"/>
            <a:t>Mandate to drive adoption </a:t>
          </a:r>
          <a:r>
            <a:rPr lang="en-US" sz="1700" b="0" dirty="0" smtClean="0"/>
            <a:t>after ecosystem in place</a:t>
          </a:r>
          <a:endParaRPr lang="en-US" sz="1700" dirty="0"/>
        </a:p>
      </dgm:t>
    </dgm:pt>
    <dgm:pt modelId="{6480BE56-F79F-4BE3-BACA-E6A1901F85F9}" type="parTrans" cxnId="{A339AA6B-2020-4737-91FA-C13F0697CF32}">
      <dgm:prSet/>
      <dgm:spPr/>
      <dgm:t>
        <a:bodyPr/>
        <a:lstStyle/>
        <a:p>
          <a:endParaRPr lang="en-US"/>
        </a:p>
      </dgm:t>
    </dgm:pt>
    <dgm:pt modelId="{00E3C5FC-3A5E-483D-B591-72589670373C}" type="sibTrans" cxnId="{A339AA6B-2020-4737-91FA-C13F0697CF32}">
      <dgm:prSet/>
      <dgm:spPr/>
      <dgm:t>
        <a:bodyPr/>
        <a:lstStyle/>
        <a:p>
          <a:endParaRPr lang="en-US"/>
        </a:p>
      </dgm:t>
    </dgm:pt>
    <dgm:pt modelId="{4DF97F6F-362C-49B2-A925-0DEF23E8BB4E}">
      <dgm:prSet phldrT="[Text]" custT="1"/>
      <dgm:spPr>
        <a:solidFill>
          <a:schemeClr val="accent3">
            <a:lumMod val="60000"/>
            <a:lumOff val="40000"/>
          </a:schemeClr>
        </a:solidFill>
      </dgm:spPr>
      <dgm:t>
        <a:bodyPr/>
        <a:lstStyle/>
        <a:p>
          <a:pPr algn="ctr"/>
          <a:r>
            <a:rPr lang="en-US" sz="2400" b="1" dirty="0" smtClean="0"/>
            <a:t>CRITICAL BUILDING BLOCKS</a:t>
          </a:r>
        </a:p>
        <a:p>
          <a:pPr algn="l"/>
          <a:r>
            <a:rPr lang="en-US" sz="1600" b="0" dirty="0" smtClean="0"/>
            <a:t>1) Providing level playing field for investors</a:t>
          </a:r>
        </a:p>
        <a:p>
          <a:pPr algn="l"/>
          <a:r>
            <a:rPr lang="en-US" sz="1600" b="0" dirty="0" smtClean="0"/>
            <a:t>2) Rapid Consumer Awareness</a:t>
          </a:r>
          <a:endParaRPr lang="en-US" sz="1600" b="0" dirty="0"/>
        </a:p>
      </dgm:t>
    </dgm:pt>
    <dgm:pt modelId="{B3362C46-9CAC-418F-8047-3C7016AF172E}" type="parTrans" cxnId="{4209B9F6-76BE-4E9C-BA6A-F621D15A0236}">
      <dgm:prSet/>
      <dgm:spPr/>
      <dgm:t>
        <a:bodyPr/>
        <a:lstStyle/>
        <a:p>
          <a:endParaRPr lang="en-US"/>
        </a:p>
      </dgm:t>
    </dgm:pt>
    <dgm:pt modelId="{56652349-1907-41E6-B189-2235C7FBF231}" type="sibTrans" cxnId="{4209B9F6-76BE-4E9C-BA6A-F621D15A0236}">
      <dgm:prSet/>
      <dgm:spPr/>
      <dgm:t>
        <a:bodyPr/>
        <a:lstStyle/>
        <a:p>
          <a:endParaRPr lang="en-US"/>
        </a:p>
      </dgm:t>
    </dgm:pt>
    <dgm:pt modelId="{1058FD6D-281B-4F4B-B0F8-550247D202DA}">
      <dgm:prSet phldrT="[Text]" custT="1"/>
      <dgm:spPr>
        <a:solidFill>
          <a:schemeClr val="accent4">
            <a:lumMod val="40000"/>
            <a:lumOff val="60000"/>
          </a:schemeClr>
        </a:solidFill>
      </dgm:spPr>
      <dgm:t>
        <a:bodyPr/>
        <a:lstStyle/>
        <a:p>
          <a:pPr algn="ctr"/>
          <a:r>
            <a:rPr lang="en-US" sz="2400" b="1" dirty="0" smtClean="0">
              <a:solidFill>
                <a:schemeClr val="tx1"/>
              </a:solidFill>
            </a:rPr>
            <a:t>ESSENTIAL FOUNDATION</a:t>
          </a:r>
        </a:p>
        <a:p>
          <a:pPr algn="l"/>
          <a:r>
            <a:rPr lang="en-US" sz="1800" dirty="0" smtClean="0"/>
            <a:t>1) Ease of Net Metering</a:t>
          </a:r>
        </a:p>
        <a:p>
          <a:pPr algn="l"/>
          <a:r>
            <a:rPr lang="en-US" sz="1800" dirty="0" smtClean="0"/>
            <a:t>2) Fair deal for </a:t>
          </a:r>
          <a:r>
            <a:rPr lang="en-US" sz="1800" dirty="0" err="1" smtClean="0"/>
            <a:t>Discoms</a:t>
          </a:r>
          <a:endParaRPr lang="en-US" sz="1800" dirty="0"/>
        </a:p>
      </dgm:t>
    </dgm:pt>
    <dgm:pt modelId="{E0A4ACBF-53D9-411B-B0E8-6D14C7DD9C6B}" type="parTrans" cxnId="{12778EAD-9BAD-44DE-9A30-3B902B6FF05D}">
      <dgm:prSet/>
      <dgm:spPr/>
      <dgm:t>
        <a:bodyPr/>
        <a:lstStyle/>
        <a:p>
          <a:endParaRPr lang="en-US"/>
        </a:p>
      </dgm:t>
    </dgm:pt>
    <dgm:pt modelId="{45853894-7A53-404B-B96E-155EF05C9C73}" type="sibTrans" cxnId="{12778EAD-9BAD-44DE-9A30-3B902B6FF05D}">
      <dgm:prSet/>
      <dgm:spPr/>
      <dgm:t>
        <a:bodyPr/>
        <a:lstStyle/>
        <a:p>
          <a:endParaRPr lang="en-US"/>
        </a:p>
      </dgm:t>
    </dgm:pt>
    <dgm:pt modelId="{ACC71E2C-FBD8-4C03-A8E7-0709F3ADE0CE}" type="pres">
      <dgm:prSet presAssocID="{3AC2DAD5-A8A5-40FB-859D-39F23E377F16}" presName="Name0" presStyleCnt="0">
        <dgm:presLayoutVars>
          <dgm:dir/>
          <dgm:animLvl val="lvl"/>
          <dgm:resizeHandles val="exact"/>
        </dgm:presLayoutVars>
      </dgm:prSet>
      <dgm:spPr/>
    </dgm:pt>
    <dgm:pt modelId="{7F5A06A3-6624-4C79-A65A-D3B89F60DAF2}" type="pres">
      <dgm:prSet presAssocID="{1DB19A3E-DC1C-4354-B602-087DEA1BA31F}" presName="Name8" presStyleCnt="0"/>
      <dgm:spPr/>
    </dgm:pt>
    <dgm:pt modelId="{C69E8E60-FB13-4D06-A227-E411804A7048}" type="pres">
      <dgm:prSet presAssocID="{1DB19A3E-DC1C-4354-B602-087DEA1BA31F}" presName="level" presStyleLbl="node1" presStyleIdx="0" presStyleCnt="3" custScaleX="148782">
        <dgm:presLayoutVars>
          <dgm:chMax val="1"/>
          <dgm:bulletEnabled val="1"/>
        </dgm:presLayoutVars>
      </dgm:prSet>
      <dgm:spPr/>
      <dgm:t>
        <a:bodyPr/>
        <a:lstStyle/>
        <a:p>
          <a:endParaRPr lang="en-US"/>
        </a:p>
      </dgm:t>
    </dgm:pt>
    <dgm:pt modelId="{37C285F4-CE2A-4F67-B810-C2B59F1ACCEE}" type="pres">
      <dgm:prSet presAssocID="{1DB19A3E-DC1C-4354-B602-087DEA1BA31F}" presName="levelTx" presStyleLbl="revTx" presStyleIdx="0" presStyleCnt="0">
        <dgm:presLayoutVars>
          <dgm:chMax val="1"/>
          <dgm:bulletEnabled val="1"/>
        </dgm:presLayoutVars>
      </dgm:prSet>
      <dgm:spPr/>
      <dgm:t>
        <a:bodyPr/>
        <a:lstStyle/>
        <a:p>
          <a:endParaRPr lang="en-US"/>
        </a:p>
      </dgm:t>
    </dgm:pt>
    <dgm:pt modelId="{9C306BB3-965D-4DCD-9AF0-CA5982E1E6E8}" type="pres">
      <dgm:prSet presAssocID="{4DF97F6F-362C-49B2-A925-0DEF23E8BB4E}" presName="Name8" presStyleCnt="0"/>
      <dgm:spPr/>
    </dgm:pt>
    <dgm:pt modelId="{266EB4F7-48FE-4F27-A6FA-914D267C80C3}" type="pres">
      <dgm:prSet presAssocID="{4DF97F6F-362C-49B2-A925-0DEF23E8BB4E}" presName="level" presStyleLbl="node1" presStyleIdx="1" presStyleCnt="3" custScaleX="114829" custScaleY="46180">
        <dgm:presLayoutVars>
          <dgm:chMax val="1"/>
          <dgm:bulletEnabled val="1"/>
        </dgm:presLayoutVars>
      </dgm:prSet>
      <dgm:spPr/>
      <dgm:t>
        <a:bodyPr/>
        <a:lstStyle/>
        <a:p>
          <a:endParaRPr lang="en-US"/>
        </a:p>
      </dgm:t>
    </dgm:pt>
    <dgm:pt modelId="{EDD3816F-6523-466C-A148-4F6A8A9552F5}" type="pres">
      <dgm:prSet presAssocID="{4DF97F6F-362C-49B2-A925-0DEF23E8BB4E}" presName="levelTx" presStyleLbl="revTx" presStyleIdx="0" presStyleCnt="0">
        <dgm:presLayoutVars>
          <dgm:chMax val="1"/>
          <dgm:bulletEnabled val="1"/>
        </dgm:presLayoutVars>
      </dgm:prSet>
      <dgm:spPr/>
      <dgm:t>
        <a:bodyPr/>
        <a:lstStyle/>
        <a:p>
          <a:endParaRPr lang="en-US"/>
        </a:p>
      </dgm:t>
    </dgm:pt>
    <dgm:pt modelId="{BFC00E4E-84C7-4449-9A0C-D24119A7F7FD}" type="pres">
      <dgm:prSet presAssocID="{1058FD6D-281B-4F4B-B0F8-550247D202DA}" presName="Name8" presStyleCnt="0"/>
      <dgm:spPr/>
    </dgm:pt>
    <dgm:pt modelId="{D07F75F2-4C69-462E-A5FA-38CC5BCF4E0B}" type="pres">
      <dgm:prSet presAssocID="{1058FD6D-281B-4F4B-B0F8-550247D202DA}" presName="level" presStyleLbl="node1" presStyleIdx="2" presStyleCnt="3" custScaleX="100000" custScaleY="56011">
        <dgm:presLayoutVars>
          <dgm:chMax val="1"/>
          <dgm:bulletEnabled val="1"/>
        </dgm:presLayoutVars>
      </dgm:prSet>
      <dgm:spPr/>
      <dgm:t>
        <a:bodyPr/>
        <a:lstStyle/>
        <a:p>
          <a:endParaRPr lang="en-US"/>
        </a:p>
      </dgm:t>
    </dgm:pt>
    <dgm:pt modelId="{E645421D-384B-4303-AAD1-0754CDE56BF3}" type="pres">
      <dgm:prSet presAssocID="{1058FD6D-281B-4F4B-B0F8-550247D202DA}" presName="levelTx" presStyleLbl="revTx" presStyleIdx="0" presStyleCnt="0">
        <dgm:presLayoutVars>
          <dgm:chMax val="1"/>
          <dgm:bulletEnabled val="1"/>
        </dgm:presLayoutVars>
      </dgm:prSet>
      <dgm:spPr/>
      <dgm:t>
        <a:bodyPr/>
        <a:lstStyle/>
        <a:p>
          <a:endParaRPr lang="en-US"/>
        </a:p>
      </dgm:t>
    </dgm:pt>
  </dgm:ptLst>
  <dgm:cxnLst>
    <dgm:cxn modelId="{B011AB3B-C309-493D-AAE3-CC87B2D81D1E}" type="presOf" srcId="{1058FD6D-281B-4F4B-B0F8-550247D202DA}" destId="{D07F75F2-4C69-462E-A5FA-38CC5BCF4E0B}" srcOrd="0" destOrd="0" presId="urn:microsoft.com/office/officeart/2005/8/layout/pyramid1"/>
    <dgm:cxn modelId="{6A21E6B6-9CB1-4C9B-8082-FCF28BF12C96}" type="presOf" srcId="{1DB19A3E-DC1C-4354-B602-087DEA1BA31F}" destId="{37C285F4-CE2A-4F67-B810-C2B59F1ACCEE}" srcOrd="1" destOrd="0" presId="urn:microsoft.com/office/officeart/2005/8/layout/pyramid1"/>
    <dgm:cxn modelId="{A339AA6B-2020-4737-91FA-C13F0697CF32}" srcId="{3AC2DAD5-A8A5-40FB-859D-39F23E377F16}" destId="{1DB19A3E-DC1C-4354-B602-087DEA1BA31F}" srcOrd="0" destOrd="0" parTransId="{6480BE56-F79F-4BE3-BACA-E6A1901F85F9}" sibTransId="{00E3C5FC-3A5E-483D-B591-72589670373C}"/>
    <dgm:cxn modelId="{3E314F78-7731-4394-AD42-586C9014DFBF}" type="presOf" srcId="{4DF97F6F-362C-49B2-A925-0DEF23E8BB4E}" destId="{266EB4F7-48FE-4F27-A6FA-914D267C80C3}" srcOrd="0" destOrd="0" presId="urn:microsoft.com/office/officeart/2005/8/layout/pyramid1"/>
    <dgm:cxn modelId="{12778EAD-9BAD-44DE-9A30-3B902B6FF05D}" srcId="{3AC2DAD5-A8A5-40FB-859D-39F23E377F16}" destId="{1058FD6D-281B-4F4B-B0F8-550247D202DA}" srcOrd="2" destOrd="0" parTransId="{E0A4ACBF-53D9-411B-B0E8-6D14C7DD9C6B}" sibTransId="{45853894-7A53-404B-B96E-155EF05C9C73}"/>
    <dgm:cxn modelId="{C0FB3ED2-0F8E-4788-B1E8-0C869E247210}" type="presOf" srcId="{3AC2DAD5-A8A5-40FB-859D-39F23E377F16}" destId="{ACC71E2C-FBD8-4C03-A8E7-0709F3ADE0CE}" srcOrd="0" destOrd="0" presId="urn:microsoft.com/office/officeart/2005/8/layout/pyramid1"/>
    <dgm:cxn modelId="{4209B9F6-76BE-4E9C-BA6A-F621D15A0236}" srcId="{3AC2DAD5-A8A5-40FB-859D-39F23E377F16}" destId="{4DF97F6F-362C-49B2-A925-0DEF23E8BB4E}" srcOrd="1" destOrd="0" parTransId="{B3362C46-9CAC-418F-8047-3C7016AF172E}" sibTransId="{56652349-1907-41E6-B189-2235C7FBF231}"/>
    <dgm:cxn modelId="{0CC6752E-FD72-4B1A-A514-E6FD6CC94651}" type="presOf" srcId="{4DF97F6F-362C-49B2-A925-0DEF23E8BB4E}" destId="{EDD3816F-6523-466C-A148-4F6A8A9552F5}" srcOrd="1" destOrd="0" presId="urn:microsoft.com/office/officeart/2005/8/layout/pyramid1"/>
    <dgm:cxn modelId="{7C2A6BA1-40B0-4A5C-80A2-6B301C78295C}" type="presOf" srcId="{1DB19A3E-DC1C-4354-B602-087DEA1BA31F}" destId="{C69E8E60-FB13-4D06-A227-E411804A7048}" srcOrd="0" destOrd="0" presId="urn:microsoft.com/office/officeart/2005/8/layout/pyramid1"/>
    <dgm:cxn modelId="{A4B334F4-952F-4DB7-A380-D8DCFB07A3EF}" type="presOf" srcId="{1058FD6D-281B-4F4B-B0F8-550247D202DA}" destId="{E645421D-384B-4303-AAD1-0754CDE56BF3}" srcOrd="1" destOrd="0" presId="urn:microsoft.com/office/officeart/2005/8/layout/pyramid1"/>
    <dgm:cxn modelId="{F1C98C7D-B2CD-4AD1-951E-6EDC73A29170}" type="presParOf" srcId="{ACC71E2C-FBD8-4C03-A8E7-0709F3ADE0CE}" destId="{7F5A06A3-6624-4C79-A65A-D3B89F60DAF2}" srcOrd="0" destOrd="0" presId="urn:microsoft.com/office/officeart/2005/8/layout/pyramid1"/>
    <dgm:cxn modelId="{36286067-4C2C-4B12-8D44-7C45A8C29C61}" type="presParOf" srcId="{7F5A06A3-6624-4C79-A65A-D3B89F60DAF2}" destId="{C69E8E60-FB13-4D06-A227-E411804A7048}" srcOrd="0" destOrd="0" presId="urn:microsoft.com/office/officeart/2005/8/layout/pyramid1"/>
    <dgm:cxn modelId="{63FAEFD3-53A7-4F7F-921C-A7D85A6727CD}" type="presParOf" srcId="{7F5A06A3-6624-4C79-A65A-D3B89F60DAF2}" destId="{37C285F4-CE2A-4F67-B810-C2B59F1ACCEE}" srcOrd="1" destOrd="0" presId="urn:microsoft.com/office/officeart/2005/8/layout/pyramid1"/>
    <dgm:cxn modelId="{0BB5189D-2458-4B96-A40F-C97A5878A696}" type="presParOf" srcId="{ACC71E2C-FBD8-4C03-A8E7-0709F3ADE0CE}" destId="{9C306BB3-965D-4DCD-9AF0-CA5982E1E6E8}" srcOrd="1" destOrd="0" presId="urn:microsoft.com/office/officeart/2005/8/layout/pyramid1"/>
    <dgm:cxn modelId="{2E13E20C-6AB5-42C6-AA10-A8D006209E10}" type="presParOf" srcId="{9C306BB3-965D-4DCD-9AF0-CA5982E1E6E8}" destId="{266EB4F7-48FE-4F27-A6FA-914D267C80C3}" srcOrd="0" destOrd="0" presId="urn:microsoft.com/office/officeart/2005/8/layout/pyramid1"/>
    <dgm:cxn modelId="{7FAFD38F-90DD-4689-BEF6-71D2C4F365EF}" type="presParOf" srcId="{9C306BB3-965D-4DCD-9AF0-CA5982E1E6E8}" destId="{EDD3816F-6523-466C-A148-4F6A8A9552F5}" srcOrd="1" destOrd="0" presId="urn:microsoft.com/office/officeart/2005/8/layout/pyramid1"/>
    <dgm:cxn modelId="{4BB81888-011F-41C9-85CC-F840A1D9476D}" type="presParOf" srcId="{ACC71E2C-FBD8-4C03-A8E7-0709F3ADE0CE}" destId="{BFC00E4E-84C7-4449-9A0C-D24119A7F7FD}" srcOrd="2" destOrd="0" presId="urn:microsoft.com/office/officeart/2005/8/layout/pyramid1"/>
    <dgm:cxn modelId="{F106AE51-6583-49D3-BF4D-893E8E6A41C4}" type="presParOf" srcId="{BFC00E4E-84C7-4449-9A0C-D24119A7F7FD}" destId="{D07F75F2-4C69-462E-A5FA-38CC5BCF4E0B}" srcOrd="0" destOrd="0" presId="urn:microsoft.com/office/officeart/2005/8/layout/pyramid1"/>
    <dgm:cxn modelId="{62937BD4-7941-4E96-A59A-9DCA3DFEB973}" type="presParOf" srcId="{BFC00E4E-84C7-4449-9A0C-D24119A7F7FD}" destId="{E645421D-384B-4303-AAD1-0754CDE56BF3}" srcOrd="1" destOrd="0" presId="urn:microsoft.com/office/officeart/2005/8/layout/pyramid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DD68DB-9AFB-4E17-9437-48CDF4FFE5A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CD96C3F-FA7F-4CED-A341-E707A51BF252}">
      <dgm:prSet phldrT="[Text]" custT="1"/>
      <dgm:spPr/>
      <dgm:t>
        <a:bodyPr/>
        <a:lstStyle/>
        <a:p>
          <a:r>
            <a:rPr lang="en-IN" sz="2000" b="1" dirty="0" smtClean="0">
              <a:latin typeface="+mn-lt"/>
            </a:rPr>
            <a:t>Connections Energized </a:t>
          </a:r>
          <a:endParaRPr lang="en-US" sz="2000" b="1" dirty="0">
            <a:latin typeface="+mn-lt"/>
          </a:endParaRPr>
        </a:p>
      </dgm:t>
    </dgm:pt>
    <dgm:pt modelId="{7998C82C-81A0-4A96-8654-2C04CF955ECE}" type="parTrans" cxnId="{55F6532F-6BC4-4DE5-ABEF-F0253614C25F}">
      <dgm:prSet/>
      <dgm:spPr/>
      <dgm:t>
        <a:bodyPr/>
        <a:lstStyle/>
        <a:p>
          <a:endParaRPr lang="en-US"/>
        </a:p>
      </dgm:t>
    </dgm:pt>
    <dgm:pt modelId="{9D7B1439-4E8D-4467-A3E3-8C034CE9937F}" type="sibTrans" cxnId="{55F6532F-6BC4-4DE5-ABEF-F0253614C25F}">
      <dgm:prSet/>
      <dgm:spPr/>
      <dgm:t>
        <a:bodyPr/>
        <a:lstStyle/>
        <a:p>
          <a:endParaRPr lang="en-US"/>
        </a:p>
      </dgm:t>
    </dgm:pt>
    <dgm:pt modelId="{F3463616-31E2-4F56-9205-2B969D1DDA03}">
      <dgm:prSet phldrT="[Text]" custT="1"/>
      <dgm:spPr/>
      <dgm:t>
        <a:bodyPr/>
        <a:lstStyle/>
        <a:p>
          <a:r>
            <a:rPr lang="en-IN" sz="1800" b="1" u="sng" dirty="0" smtClean="0"/>
            <a:t>202 No.</a:t>
          </a:r>
          <a:endParaRPr lang="en-US" sz="1800" dirty="0"/>
        </a:p>
      </dgm:t>
    </dgm:pt>
    <dgm:pt modelId="{280B1ADB-EC7B-4E73-AB14-C6DF20DF0D2F}" type="parTrans" cxnId="{01C6153C-4055-406F-93BE-C852212370D6}">
      <dgm:prSet/>
      <dgm:spPr/>
      <dgm:t>
        <a:bodyPr/>
        <a:lstStyle/>
        <a:p>
          <a:endParaRPr lang="en-US"/>
        </a:p>
      </dgm:t>
    </dgm:pt>
    <dgm:pt modelId="{92AA299B-1F9E-477E-B5E2-1A26731431CF}" type="sibTrans" cxnId="{01C6153C-4055-406F-93BE-C852212370D6}">
      <dgm:prSet/>
      <dgm:spPr/>
      <dgm:t>
        <a:bodyPr/>
        <a:lstStyle/>
        <a:p>
          <a:endParaRPr lang="en-US"/>
        </a:p>
      </dgm:t>
    </dgm:pt>
    <dgm:pt modelId="{7F5C1653-5E15-4737-B4C1-239FC3187BF3}">
      <dgm:prSet phldrT="[Text]" custT="1"/>
      <dgm:spPr/>
      <dgm:t>
        <a:bodyPr/>
        <a:lstStyle/>
        <a:p>
          <a:r>
            <a:rPr lang="en-IN" sz="2000" b="1" dirty="0" smtClean="0">
              <a:latin typeface="+mn-lt"/>
            </a:rPr>
            <a:t>Total Sanctioned load</a:t>
          </a:r>
          <a:endParaRPr lang="en-US" sz="2000" b="1" dirty="0">
            <a:latin typeface="+mn-lt"/>
          </a:endParaRPr>
        </a:p>
      </dgm:t>
    </dgm:pt>
    <dgm:pt modelId="{2A3DB8EA-512E-4C41-84EB-7A80AF2251EE}" type="parTrans" cxnId="{5B326458-49B8-4DAD-883E-70013F6B2DFF}">
      <dgm:prSet/>
      <dgm:spPr/>
      <dgm:t>
        <a:bodyPr/>
        <a:lstStyle/>
        <a:p>
          <a:endParaRPr lang="en-US"/>
        </a:p>
      </dgm:t>
    </dgm:pt>
    <dgm:pt modelId="{9DBBEAE1-3E7B-406E-B972-173ECA7C3FD8}" type="sibTrans" cxnId="{5B326458-49B8-4DAD-883E-70013F6B2DFF}">
      <dgm:prSet/>
      <dgm:spPr/>
      <dgm:t>
        <a:bodyPr/>
        <a:lstStyle/>
        <a:p>
          <a:endParaRPr lang="en-US"/>
        </a:p>
      </dgm:t>
    </dgm:pt>
    <dgm:pt modelId="{D2D13042-6463-41F5-96CE-B9BBB0AE6744}">
      <dgm:prSet phldrT="[Text]" custT="1"/>
      <dgm:spPr/>
      <dgm:t>
        <a:bodyPr/>
        <a:lstStyle/>
        <a:p>
          <a:r>
            <a:rPr lang="en-IN" sz="1800" b="1" u="none" dirty="0" smtClean="0"/>
            <a:t>8820 KW </a:t>
          </a:r>
          <a:r>
            <a:rPr lang="en-IN" sz="1800" b="1" u="sng" dirty="0" smtClean="0"/>
            <a:t>(8.8 MW)</a:t>
          </a:r>
          <a:endParaRPr lang="en-US" sz="1800" dirty="0"/>
        </a:p>
      </dgm:t>
    </dgm:pt>
    <dgm:pt modelId="{2F94F145-BC8F-4A99-919D-C18AD5DC6DE1}" type="parTrans" cxnId="{3D841CB6-5B4A-4846-9F0A-8A632725FEF9}">
      <dgm:prSet/>
      <dgm:spPr/>
      <dgm:t>
        <a:bodyPr/>
        <a:lstStyle/>
        <a:p>
          <a:endParaRPr lang="en-US"/>
        </a:p>
      </dgm:t>
    </dgm:pt>
    <dgm:pt modelId="{79222E3A-B0CB-467A-9FA8-32384ED56122}" type="sibTrans" cxnId="{3D841CB6-5B4A-4846-9F0A-8A632725FEF9}">
      <dgm:prSet/>
      <dgm:spPr/>
      <dgm:t>
        <a:bodyPr/>
        <a:lstStyle/>
        <a:p>
          <a:endParaRPr lang="en-US"/>
        </a:p>
      </dgm:t>
    </dgm:pt>
    <dgm:pt modelId="{EF75ACC1-5D61-4F10-857A-5286CAFD8E29}">
      <dgm:prSet phldrT="[Text]" custT="1"/>
      <dgm:spPr/>
      <dgm:t>
        <a:bodyPr/>
        <a:lstStyle/>
        <a:p>
          <a:r>
            <a:rPr lang="en-IN" sz="2000" b="1" dirty="0" smtClean="0">
              <a:latin typeface="+mn-lt"/>
            </a:rPr>
            <a:t>Pipeline</a:t>
          </a:r>
          <a:endParaRPr lang="en-US" sz="2000" b="1" dirty="0">
            <a:latin typeface="+mn-lt"/>
          </a:endParaRPr>
        </a:p>
      </dgm:t>
    </dgm:pt>
    <dgm:pt modelId="{D3785780-D845-4E6C-8D24-6A6DC4C614B1}" type="parTrans" cxnId="{E8794D7A-A526-4EBC-86FF-A95541193E0A}">
      <dgm:prSet/>
      <dgm:spPr/>
      <dgm:t>
        <a:bodyPr/>
        <a:lstStyle/>
        <a:p>
          <a:endParaRPr lang="en-US"/>
        </a:p>
      </dgm:t>
    </dgm:pt>
    <dgm:pt modelId="{29B7C3F9-0D4E-47D7-A415-68E819BA2A79}" type="sibTrans" cxnId="{E8794D7A-A526-4EBC-86FF-A95541193E0A}">
      <dgm:prSet/>
      <dgm:spPr/>
      <dgm:t>
        <a:bodyPr/>
        <a:lstStyle/>
        <a:p>
          <a:endParaRPr lang="en-US"/>
        </a:p>
      </dgm:t>
    </dgm:pt>
    <dgm:pt modelId="{70F59CC0-3889-49B6-9C5A-0D57DCA9131E}">
      <dgm:prSet phldrT="[Text]" custT="1"/>
      <dgm:spPr/>
      <dgm:t>
        <a:bodyPr/>
        <a:lstStyle/>
        <a:p>
          <a:r>
            <a:rPr lang="en-IN" sz="1600" dirty="0" smtClean="0"/>
            <a:t>&gt;90 projects</a:t>
          </a:r>
          <a:endParaRPr lang="en-US" sz="1600" dirty="0"/>
        </a:p>
      </dgm:t>
    </dgm:pt>
    <dgm:pt modelId="{C9CFA0A8-DF8A-4A9B-843D-E9959746E51C}" type="parTrans" cxnId="{1B982889-4AEF-4944-A771-4F1A0A4D6B34}">
      <dgm:prSet/>
      <dgm:spPr/>
      <dgm:t>
        <a:bodyPr/>
        <a:lstStyle/>
        <a:p>
          <a:endParaRPr lang="en-US"/>
        </a:p>
      </dgm:t>
    </dgm:pt>
    <dgm:pt modelId="{AB722D17-2258-4D4E-A335-B8512A7B6A37}" type="sibTrans" cxnId="{1B982889-4AEF-4944-A771-4F1A0A4D6B34}">
      <dgm:prSet/>
      <dgm:spPr/>
      <dgm:t>
        <a:bodyPr/>
        <a:lstStyle/>
        <a:p>
          <a:endParaRPr lang="en-US"/>
        </a:p>
      </dgm:t>
    </dgm:pt>
    <dgm:pt modelId="{A9842B63-F641-4B03-9DE9-45BF41EF1FE9}">
      <dgm:prSet phldrT="[Text]" custT="1"/>
      <dgm:spPr/>
      <dgm:t>
        <a:bodyPr/>
        <a:lstStyle/>
        <a:p>
          <a:r>
            <a:rPr lang="en-IN" sz="1800" dirty="0" smtClean="0"/>
            <a:t>(BRPL 161, BYPL 41) </a:t>
          </a:r>
          <a:endParaRPr lang="en-US" sz="1800" dirty="0"/>
        </a:p>
      </dgm:t>
    </dgm:pt>
    <dgm:pt modelId="{499C0902-C5AE-4964-BABD-0A19EFF29613}" type="parTrans" cxnId="{47970994-2F79-4411-ADBC-705B17AC5B2D}">
      <dgm:prSet/>
      <dgm:spPr/>
      <dgm:t>
        <a:bodyPr/>
        <a:lstStyle/>
        <a:p>
          <a:endParaRPr lang="en-US"/>
        </a:p>
      </dgm:t>
    </dgm:pt>
    <dgm:pt modelId="{10BE73D6-D5AF-41BE-8A70-02B93494CBE9}" type="sibTrans" cxnId="{47970994-2F79-4411-ADBC-705B17AC5B2D}">
      <dgm:prSet/>
      <dgm:spPr/>
      <dgm:t>
        <a:bodyPr/>
        <a:lstStyle/>
        <a:p>
          <a:endParaRPr lang="en-US"/>
        </a:p>
      </dgm:t>
    </dgm:pt>
    <dgm:pt modelId="{EDEA25DC-0B8B-4398-8856-6ED1E6A457C5}">
      <dgm:prSet phldrT="[Text]" custT="1"/>
      <dgm:spPr/>
      <dgm:t>
        <a:bodyPr/>
        <a:lstStyle/>
        <a:p>
          <a:r>
            <a:rPr lang="en-IN" sz="2000" b="1" dirty="0" smtClean="0">
              <a:latin typeface="+mn-lt"/>
            </a:rPr>
            <a:t>Consumer types</a:t>
          </a:r>
          <a:endParaRPr lang="en-US" sz="2000" b="1" dirty="0">
            <a:latin typeface="+mn-lt"/>
          </a:endParaRPr>
        </a:p>
      </dgm:t>
    </dgm:pt>
    <dgm:pt modelId="{D8ECCC93-D92B-4495-96FD-7F48963DBC2E}" type="parTrans" cxnId="{CAE917CB-3A30-4D4D-9BAA-822F09AB5926}">
      <dgm:prSet/>
      <dgm:spPr/>
      <dgm:t>
        <a:bodyPr/>
        <a:lstStyle/>
        <a:p>
          <a:endParaRPr lang="en-US"/>
        </a:p>
      </dgm:t>
    </dgm:pt>
    <dgm:pt modelId="{D669B9C2-492A-4A8D-8AAF-E959F41DE958}" type="sibTrans" cxnId="{CAE917CB-3A30-4D4D-9BAA-822F09AB5926}">
      <dgm:prSet/>
      <dgm:spPr/>
      <dgm:t>
        <a:bodyPr/>
        <a:lstStyle/>
        <a:p>
          <a:endParaRPr lang="en-US"/>
        </a:p>
      </dgm:t>
    </dgm:pt>
    <dgm:pt modelId="{5AA3B552-34CB-4CB8-A163-C124327EE3EF}">
      <dgm:prSet phldrT="[Text]" custT="1"/>
      <dgm:spPr/>
      <dgm:t>
        <a:bodyPr/>
        <a:lstStyle/>
        <a:p>
          <a:r>
            <a:rPr lang="en-IN" sz="1600" dirty="0" smtClean="0"/>
            <a:t>Educational institutes (26 no./ 1 MW)</a:t>
          </a:r>
          <a:endParaRPr lang="en-US" sz="1600" dirty="0"/>
        </a:p>
      </dgm:t>
    </dgm:pt>
    <dgm:pt modelId="{449BE473-182D-4BC1-8828-41A81D32E9B4}" type="parTrans" cxnId="{5E8600A7-BF57-4104-9F10-E16C9263FDF1}">
      <dgm:prSet/>
      <dgm:spPr/>
      <dgm:t>
        <a:bodyPr/>
        <a:lstStyle/>
        <a:p>
          <a:endParaRPr lang="en-US"/>
        </a:p>
      </dgm:t>
    </dgm:pt>
    <dgm:pt modelId="{F61BD055-A356-42B0-98F0-115850A137AC}" type="sibTrans" cxnId="{5E8600A7-BF57-4104-9F10-E16C9263FDF1}">
      <dgm:prSet/>
      <dgm:spPr/>
      <dgm:t>
        <a:bodyPr/>
        <a:lstStyle/>
        <a:p>
          <a:endParaRPr lang="en-US"/>
        </a:p>
      </dgm:t>
    </dgm:pt>
    <dgm:pt modelId="{6AC733EB-AF9E-476D-B753-7EC53CB83AC1}">
      <dgm:prSet phldrT="[Text]" custT="1"/>
      <dgm:spPr/>
      <dgm:t>
        <a:bodyPr/>
        <a:lstStyle/>
        <a:p>
          <a:r>
            <a:rPr lang="en-US" sz="1600" dirty="0" smtClean="0"/>
            <a:t>Commercial/ Govt. establishments</a:t>
          </a:r>
          <a:endParaRPr lang="en-US" sz="1600" dirty="0"/>
        </a:p>
      </dgm:t>
    </dgm:pt>
    <dgm:pt modelId="{1FAFC3B6-7495-442D-B3E6-D5610EFC25F7}" type="parTrans" cxnId="{0A73475B-E790-4097-BC45-DF00D81C8E07}">
      <dgm:prSet/>
      <dgm:spPr/>
      <dgm:t>
        <a:bodyPr/>
        <a:lstStyle/>
        <a:p>
          <a:endParaRPr lang="en-US"/>
        </a:p>
      </dgm:t>
    </dgm:pt>
    <dgm:pt modelId="{2B49B6E2-EDC4-48C9-BF09-ACE79A6E0028}" type="sibTrans" cxnId="{0A73475B-E790-4097-BC45-DF00D81C8E07}">
      <dgm:prSet/>
      <dgm:spPr/>
      <dgm:t>
        <a:bodyPr/>
        <a:lstStyle/>
        <a:p>
          <a:endParaRPr lang="en-US"/>
        </a:p>
      </dgm:t>
    </dgm:pt>
    <dgm:pt modelId="{4839424E-4FB8-4D94-895D-9C5CAD6E0EB9}">
      <dgm:prSet phldrT="[Text]" custT="1"/>
      <dgm:spPr/>
      <dgm:t>
        <a:bodyPr/>
        <a:lstStyle/>
        <a:p>
          <a:r>
            <a:rPr lang="en-US" sz="1600" dirty="0" smtClean="0"/>
            <a:t>Domestic households</a:t>
          </a:r>
          <a:endParaRPr lang="en-US" sz="1600" dirty="0"/>
        </a:p>
      </dgm:t>
    </dgm:pt>
    <dgm:pt modelId="{238BCE17-0FCA-4317-9634-04FCA2C58A47}" type="parTrans" cxnId="{25A803E0-29DD-44FF-8ADC-F592F434FC00}">
      <dgm:prSet/>
      <dgm:spPr/>
      <dgm:t>
        <a:bodyPr/>
        <a:lstStyle/>
        <a:p>
          <a:endParaRPr lang="en-US"/>
        </a:p>
      </dgm:t>
    </dgm:pt>
    <dgm:pt modelId="{C6E0F66C-260E-416C-BD75-2684CCB0D785}" type="sibTrans" cxnId="{25A803E0-29DD-44FF-8ADC-F592F434FC00}">
      <dgm:prSet/>
      <dgm:spPr/>
      <dgm:t>
        <a:bodyPr/>
        <a:lstStyle/>
        <a:p>
          <a:endParaRPr lang="en-US"/>
        </a:p>
      </dgm:t>
    </dgm:pt>
    <dgm:pt modelId="{3C60D60C-6E5F-4710-88D0-9D2B1BDF0E6E}">
      <dgm:prSet phldrT="[Text]" custT="1"/>
      <dgm:spPr/>
      <dgm:t>
        <a:bodyPr/>
        <a:lstStyle/>
        <a:p>
          <a:r>
            <a:rPr lang="en-US" sz="2000" b="1" dirty="0" smtClean="0">
              <a:latin typeface="+mn-lt"/>
            </a:rPr>
            <a:t>Consumption range</a:t>
          </a:r>
          <a:endParaRPr lang="en-US" sz="2000" b="1" dirty="0">
            <a:latin typeface="+mn-lt"/>
          </a:endParaRPr>
        </a:p>
      </dgm:t>
    </dgm:pt>
    <dgm:pt modelId="{3B9138D6-9DC8-4403-AD49-1E8CE17BBAA8}" type="parTrans" cxnId="{A68B6E2D-6D57-4259-9430-5574C6433DEC}">
      <dgm:prSet/>
      <dgm:spPr/>
      <dgm:t>
        <a:bodyPr/>
        <a:lstStyle/>
        <a:p>
          <a:endParaRPr lang="en-US"/>
        </a:p>
      </dgm:t>
    </dgm:pt>
    <dgm:pt modelId="{E8A0520B-1D28-4896-B7A1-F08915E5DB71}" type="sibTrans" cxnId="{A68B6E2D-6D57-4259-9430-5574C6433DEC}">
      <dgm:prSet/>
      <dgm:spPr/>
      <dgm:t>
        <a:bodyPr/>
        <a:lstStyle/>
        <a:p>
          <a:endParaRPr lang="en-US"/>
        </a:p>
      </dgm:t>
    </dgm:pt>
    <dgm:pt modelId="{3A291637-EC98-427A-B53D-4857E2FF93F8}">
      <dgm:prSet phldrT="[Text]" custT="1"/>
      <dgm:spPr/>
      <dgm:t>
        <a:bodyPr/>
        <a:lstStyle/>
        <a:p>
          <a:r>
            <a:rPr lang="en-IN" sz="1800" dirty="0" smtClean="0"/>
            <a:t>1.8 KW to 1000 KW</a:t>
          </a:r>
          <a:endParaRPr lang="en-US" sz="1800" dirty="0"/>
        </a:p>
      </dgm:t>
    </dgm:pt>
    <dgm:pt modelId="{73B2EEDF-AD9D-4BAF-94CA-E7DCED4E8EDA}" type="parTrans" cxnId="{222E5185-A402-4074-8399-1D93F486772B}">
      <dgm:prSet/>
      <dgm:spPr/>
      <dgm:t>
        <a:bodyPr/>
        <a:lstStyle/>
        <a:p>
          <a:endParaRPr lang="en-US"/>
        </a:p>
      </dgm:t>
    </dgm:pt>
    <dgm:pt modelId="{5D53425C-6836-47E3-BFB4-A5FC8A112C23}" type="sibTrans" cxnId="{222E5185-A402-4074-8399-1D93F486772B}">
      <dgm:prSet/>
      <dgm:spPr/>
      <dgm:t>
        <a:bodyPr/>
        <a:lstStyle/>
        <a:p>
          <a:endParaRPr lang="en-US"/>
        </a:p>
      </dgm:t>
    </dgm:pt>
    <dgm:pt modelId="{66ECDC56-CF16-423B-9749-7B2D6DB5EFEC}">
      <dgm:prSet phldrT="[Text]" custT="1"/>
      <dgm:spPr/>
      <dgm:t>
        <a:bodyPr/>
        <a:lstStyle/>
        <a:p>
          <a:r>
            <a:rPr lang="en-US" sz="2000" b="1" dirty="0" smtClean="0">
              <a:latin typeface="+mn-lt"/>
            </a:rPr>
            <a:t>Savings achieved</a:t>
          </a:r>
          <a:endParaRPr lang="en-US" sz="2000" b="1" dirty="0">
            <a:latin typeface="+mn-lt"/>
          </a:endParaRPr>
        </a:p>
      </dgm:t>
    </dgm:pt>
    <dgm:pt modelId="{0F222AA5-2928-448E-A4C8-1A63B087E663}" type="parTrans" cxnId="{46FF4B4C-00D2-4BEE-87BB-7F753F7F146C}">
      <dgm:prSet/>
      <dgm:spPr/>
      <dgm:t>
        <a:bodyPr/>
        <a:lstStyle/>
        <a:p>
          <a:endParaRPr lang="en-US"/>
        </a:p>
      </dgm:t>
    </dgm:pt>
    <dgm:pt modelId="{1753B65F-E2BA-45DC-82B3-207071B023ED}" type="sibTrans" cxnId="{46FF4B4C-00D2-4BEE-87BB-7F753F7F146C}">
      <dgm:prSet/>
      <dgm:spPr/>
      <dgm:t>
        <a:bodyPr/>
        <a:lstStyle/>
        <a:p>
          <a:endParaRPr lang="en-US"/>
        </a:p>
      </dgm:t>
    </dgm:pt>
    <dgm:pt modelId="{7FFFA88C-FCF5-4C79-897E-380F21127289}">
      <dgm:prSet phldrT="[Text]" custT="1"/>
      <dgm:spPr/>
      <dgm:t>
        <a:bodyPr/>
        <a:lstStyle/>
        <a:p>
          <a:r>
            <a:rPr lang="en-IN" sz="1800" dirty="0" smtClean="0"/>
            <a:t>Rs 1800/- per </a:t>
          </a:r>
          <a:r>
            <a:rPr lang="en-IN" sz="1800" dirty="0" err="1" smtClean="0"/>
            <a:t>mth</a:t>
          </a:r>
          <a:r>
            <a:rPr lang="en-IN" sz="1800" dirty="0" smtClean="0"/>
            <a:t> to Rs 10 </a:t>
          </a:r>
          <a:r>
            <a:rPr lang="en-IN" sz="1800" dirty="0" err="1" smtClean="0"/>
            <a:t>lac</a:t>
          </a:r>
          <a:r>
            <a:rPr lang="en-IN" sz="1800" dirty="0" smtClean="0"/>
            <a:t>/ </a:t>
          </a:r>
          <a:r>
            <a:rPr lang="en-IN" sz="1800" dirty="0" err="1" smtClean="0"/>
            <a:t>mth</a:t>
          </a:r>
          <a:endParaRPr lang="en-US" sz="1800" dirty="0"/>
        </a:p>
      </dgm:t>
    </dgm:pt>
    <dgm:pt modelId="{CD508030-5773-4233-955B-E9313896D829}" type="parTrans" cxnId="{B06EDF69-C0E5-49FE-B7AA-E1B133D30855}">
      <dgm:prSet/>
      <dgm:spPr/>
      <dgm:t>
        <a:bodyPr/>
        <a:lstStyle/>
        <a:p>
          <a:endParaRPr lang="en-US"/>
        </a:p>
      </dgm:t>
    </dgm:pt>
    <dgm:pt modelId="{7900FCB7-F92B-42E2-B984-D05456B49B75}" type="sibTrans" cxnId="{B06EDF69-C0E5-49FE-B7AA-E1B133D30855}">
      <dgm:prSet/>
      <dgm:spPr/>
      <dgm:t>
        <a:bodyPr/>
        <a:lstStyle/>
        <a:p>
          <a:endParaRPr lang="en-US"/>
        </a:p>
      </dgm:t>
    </dgm:pt>
    <dgm:pt modelId="{80264D46-EC8E-4B75-B7FB-3943489488CC}" type="pres">
      <dgm:prSet presAssocID="{89DD68DB-9AFB-4E17-9437-48CDF4FFE5AE}" presName="Name0" presStyleCnt="0">
        <dgm:presLayoutVars>
          <dgm:dir/>
          <dgm:animLvl val="lvl"/>
          <dgm:resizeHandles val="exact"/>
        </dgm:presLayoutVars>
      </dgm:prSet>
      <dgm:spPr/>
      <dgm:t>
        <a:bodyPr/>
        <a:lstStyle/>
        <a:p>
          <a:endParaRPr lang="en-US"/>
        </a:p>
      </dgm:t>
    </dgm:pt>
    <dgm:pt modelId="{AE8B327C-4FAB-40D6-90EB-34C5BA262A86}" type="pres">
      <dgm:prSet presAssocID="{5CD96C3F-FA7F-4CED-A341-E707A51BF252}" presName="linNode" presStyleCnt="0"/>
      <dgm:spPr/>
    </dgm:pt>
    <dgm:pt modelId="{A89988C2-2411-48B1-849F-BD1FA2C058D9}" type="pres">
      <dgm:prSet presAssocID="{5CD96C3F-FA7F-4CED-A341-E707A51BF252}" presName="parentText" presStyleLbl="node1" presStyleIdx="0" presStyleCnt="6">
        <dgm:presLayoutVars>
          <dgm:chMax val="1"/>
          <dgm:bulletEnabled val="1"/>
        </dgm:presLayoutVars>
      </dgm:prSet>
      <dgm:spPr/>
      <dgm:t>
        <a:bodyPr/>
        <a:lstStyle/>
        <a:p>
          <a:endParaRPr lang="en-US"/>
        </a:p>
      </dgm:t>
    </dgm:pt>
    <dgm:pt modelId="{E2AC1164-FADC-4C77-9483-5F6C3BF40E83}" type="pres">
      <dgm:prSet presAssocID="{5CD96C3F-FA7F-4CED-A341-E707A51BF252}" presName="descendantText" presStyleLbl="alignAccFollowNode1" presStyleIdx="0" presStyleCnt="6" custScaleX="92307" custLinFactNeighborX="-1175" custLinFactNeighborY="-1038">
        <dgm:presLayoutVars>
          <dgm:bulletEnabled val="1"/>
        </dgm:presLayoutVars>
      </dgm:prSet>
      <dgm:spPr/>
      <dgm:t>
        <a:bodyPr/>
        <a:lstStyle/>
        <a:p>
          <a:endParaRPr lang="en-US"/>
        </a:p>
      </dgm:t>
    </dgm:pt>
    <dgm:pt modelId="{FA3BCE38-3A37-4D23-9B02-DBD623434E14}" type="pres">
      <dgm:prSet presAssocID="{9D7B1439-4E8D-4467-A3E3-8C034CE9937F}" presName="sp" presStyleCnt="0"/>
      <dgm:spPr/>
    </dgm:pt>
    <dgm:pt modelId="{19994C25-8BEB-4548-86A7-4158AFCE10FB}" type="pres">
      <dgm:prSet presAssocID="{7F5C1653-5E15-4737-B4C1-239FC3187BF3}" presName="linNode" presStyleCnt="0"/>
      <dgm:spPr/>
    </dgm:pt>
    <dgm:pt modelId="{A055FFEF-F59C-46C6-9C24-DF7842B8337A}" type="pres">
      <dgm:prSet presAssocID="{7F5C1653-5E15-4737-B4C1-239FC3187BF3}" presName="parentText" presStyleLbl="node1" presStyleIdx="1" presStyleCnt="6">
        <dgm:presLayoutVars>
          <dgm:chMax val="1"/>
          <dgm:bulletEnabled val="1"/>
        </dgm:presLayoutVars>
      </dgm:prSet>
      <dgm:spPr/>
      <dgm:t>
        <a:bodyPr/>
        <a:lstStyle/>
        <a:p>
          <a:endParaRPr lang="en-US"/>
        </a:p>
      </dgm:t>
    </dgm:pt>
    <dgm:pt modelId="{B264BB17-5DB0-4BC6-AFDB-23064AC37A82}" type="pres">
      <dgm:prSet presAssocID="{7F5C1653-5E15-4737-B4C1-239FC3187BF3}" presName="descendantText" presStyleLbl="alignAccFollowNode1" presStyleIdx="1" presStyleCnt="6" custScaleY="113915" custLinFactNeighborX="-1175" custLinFactNeighborY="-1691">
        <dgm:presLayoutVars>
          <dgm:bulletEnabled val="1"/>
        </dgm:presLayoutVars>
      </dgm:prSet>
      <dgm:spPr/>
      <dgm:t>
        <a:bodyPr/>
        <a:lstStyle/>
        <a:p>
          <a:endParaRPr lang="en-US"/>
        </a:p>
      </dgm:t>
    </dgm:pt>
    <dgm:pt modelId="{D99381C6-465D-4ADB-A12A-35B9B31C997C}" type="pres">
      <dgm:prSet presAssocID="{9DBBEAE1-3E7B-406E-B972-173ECA7C3FD8}" presName="sp" presStyleCnt="0"/>
      <dgm:spPr/>
    </dgm:pt>
    <dgm:pt modelId="{16E31394-0233-44F5-AF8E-B08E56A4E336}" type="pres">
      <dgm:prSet presAssocID="{EF75ACC1-5D61-4F10-857A-5286CAFD8E29}" presName="linNode" presStyleCnt="0"/>
      <dgm:spPr/>
    </dgm:pt>
    <dgm:pt modelId="{023CF30C-84BA-4CAF-9B76-538728AE4C6D}" type="pres">
      <dgm:prSet presAssocID="{EF75ACC1-5D61-4F10-857A-5286CAFD8E29}" presName="parentText" presStyleLbl="node1" presStyleIdx="2" presStyleCnt="6">
        <dgm:presLayoutVars>
          <dgm:chMax val="1"/>
          <dgm:bulletEnabled val="1"/>
        </dgm:presLayoutVars>
      </dgm:prSet>
      <dgm:spPr/>
      <dgm:t>
        <a:bodyPr/>
        <a:lstStyle/>
        <a:p>
          <a:endParaRPr lang="en-US"/>
        </a:p>
      </dgm:t>
    </dgm:pt>
    <dgm:pt modelId="{4F80831D-3A3D-4DA7-AB34-CCD7BDB99279}" type="pres">
      <dgm:prSet presAssocID="{EF75ACC1-5D61-4F10-857A-5286CAFD8E29}" presName="descendantText" presStyleLbl="alignAccFollowNode1" presStyleIdx="2" presStyleCnt="6" custScaleX="99340" custScaleY="115668" custLinFactNeighborX="-1175" custLinFactNeighborY="4508">
        <dgm:presLayoutVars>
          <dgm:bulletEnabled val="1"/>
        </dgm:presLayoutVars>
      </dgm:prSet>
      <dgm:spPr/>
      <dgm:t>
        <a:bodyPr/>
        <a:lstStyle/>
        <a:p>
          <a:endParaRPr lang="en-US"/>
        </a:p>
      </dgm:t>
    </dgm:pt>
    <dgm:pt modelId="{66852E38-CD46-4590-B3E6-BC8FE832A3BD}" type="pres">
      <dgm:prSet presAssocID="{29B7C3F9-0D4E-47D7-A415-68E819BA2A79}" presName="sp" presStyleCnt="0"/>
      <dgm:spPr/>
    </dgm:pt>
    <dgm:pt modelId="{EF6A6002-9F37-4EC7-B0B3-4703E96A40FA}" type="pres">
      <dgm:prSet presAssocID="{EDEA25DC-0B8B-4398-8856-6ED1E6A457C5}" presName="linNode" presStyleCnt="0"/>
      <dgm:spPr/>
    </dgm:pt>
    <dgm:pt modelId="{DFC365AD-656C-487D-B105-6F33CC6B08CD}" type="pres">
      <dgm:prSet presAssocID="{EDEA25DC-0B8B-4398-8856-6ED1E6A457C5}" presName="parentText" presStyleLbl="node1" presStyleIdx="3" presStyleCnt="6">
        <dgm:presLayoutVars>
          <dgm:chMax val="1"/>
          <dgm:bulletEnabled val="1"/>
        </dgm:presLayoutVars>
      </dgm:prSet>
      <dgm:spPr/>
      <dgm:t>
        <a:bodyPr/>
        <a:lstStyle/>
        <a:p>
          <a:endParaRPr lang="en-US"/>
        </a:p>
      </dgm:t>
    </dgm:pt>
    <dgm:pt modelId="{27650378-F02A-44A9-8518-B7402419FFAA}" type="pres">
      <dgm:prSet presAssocID="{EDEA25DC-0B8B-4398-8856-6ED1E6A457C5}" presName="descendantText" presStyleLbl="alignAccFollowNode1" presStyleIdx="3" presStyleCnt="6" custScaleY="124790" custLinFactNeighborX="-1175" custLinFactNeighborY="2434">
        <dgm:presLayoutVars>
          <dgm:bulletEnabled val="1"/>
        </dgm:presLayoutVars>
      </dgm:prSet>
      <dgm:spPr/>
      <dgm:t>
        <a:bodyPr/>
        <a:lstStyle/>
        <a:p>
          <a:endParaRPr lang="en-US"/>
        </a:p>
      </dgm:t>
    </dgm:pt>
    <dgm:pt modelId="{34B1280F-7F6D-48C9-B448-D9855D4EAFE0}" type="pres">
      <dgm:prSet presAssocID="{D669B9C2-492A-4A8D-8AAF-E959F41DE958}" presName="sp" presStyleCnt="0"/>
      <dgm:spPr/>
    </dgm:pt>
    <dgm:pt modelId="{EB79CFCE-3B34-4100-A9E3-1F467B30B1A6}" type="pres">
      <dgm:prSet presAssocID="{3C60D60C-6E5F-4710-88D0-9D2B1BDF0E6E}" presName="linNode" presStyleCnt="0"/>
      <dgm:spPr/>
    </dgm:pt>
    <dgm:pt modelId="{E97F73B0-3131-455C-B6C9-0FD9066C1A58}" type="pres">
      <dgm:prSet presAssocID="{3C60D60C-6E5F-4710-88D0-9D2B1BDF0E6E}" presName="parentText" presStyleLbl="node1" presStyleIdx="4" presStyleCnt="6">
        <dgm:presLayoutVars>
          <dgm:chMax val="1"/>
          <dgm:bulletEnabled val="1"/>
        </dgm:presLayoutVars>
      </dgm:prSet>
      <dgm:spPr/>
      <dgm:t>
        <a:bodyPr/>
        <a:lstStyle/>
        <a:p>
          <a:endParaRPr lang="en-US"/>
        </a:p>
      </dgm:t>
    </dgm:pt>
    <dgm:pt modelId="{8F766EAF-A8B2-4291-91BE-55DCBC823AF0}" type="pres">
      <dgm:prSet presAssocID="{3C60D60C-6E5F-4710-88D0-9D2B1BDF0E6E}" presName="descendantText" presStyleLbl="alignAccFollowNode1" presStyleIdx="4" presStyleCnt="6" custLinFactNeighborX="-1175" custLinFactNeighborY="-3308">
        <dgm:presLayoutVars>
          <dgm:bulletEnabled val="1"/>
        </dgm:presLayoutVars>
      </dgm:prSet>
      <dgm:spPr/>
      <dgm:t>
        <a:bodyPr/>
        <a:lstStyle/>
        <a:p>
          <a:endParaRPr lang="en-US"/>
        </a:p>
      </dgm:t>
    </dgm:pt>
    <dgm:pt modelId="{327FF378-A76B-49FB-B8EC-6B3462BA36FB}" type="pres">
      <dgm:prSet presAssocID="{E8A0520B-1D28-4896-B7A1-F08915E5DB71}" presName="sp" presStyleCnt="0"/>
      <dgm:spPr/>
    </dgm:pt>
    <dgm:pt modelId="{A1FC8A3E-FF60-430B-8230-467E112271F1}" type="pres">
      <dgm:prSet presAssocID="{66ECDC56-CF16-423B-9749-7B2D6DB5EFEC}" presName="linNode" presStyleCnt="0"/>
      <dgm:spPr/>
    </dgm:pt>
    <dgm:pt modelId="{A4F0BA29-CC67-4A0A-A54A-3D4C76F92CF2}" type="pres">
      <dgm:prSet presAssocID="{66ECDC56-CF16-423B-9749-7B2D6DB5EFEC}" presName="parentText" presStyleLbl="node1" presStyleIdx="5" presStyleCnt="6">
        <dgm:presLayoutVars>
          <dgm:chMax val="1"/>
          <dgm:bulletEnabled val="1"/>
        </dgm:presLayoutVars>
      </dgm:prSet>
      <dgm:spPr/>
      <dgm:t>
        <a:bodyPr/>
        <a:lstStyle/>
        <a:p>
          <a:endParaRPr lang="en-US"/>
        </a:p>
      </dgm:t>
    </dgm:pt>
    <dgm:pt modelId="{78F36841-C3E5-430D-A1EA-B0AD36A80FDE}" type="pres">
      <dgm:prSet presAssocID="{66ECDC56-CF16-423B-9749-7B2D6DB5EFEC}" presName="descendantText" presStyleLbl="alignAccFollowNode1" presStyleIdx="5" presStyleCnt="6">
        <dgm:presLayoutVars>
          <dgm:bulletEnabled val="1"/>
        </dgm:presLayoutVars>
      </dgm:prSet>
      <dgm:spPr/>
      <dgm:t>
        <a:bodyPr/>
        <a:lstStyle/>
        <a:p>
          <a:endParaRPr lang="en-US"/>
        </a:p>
      </dgm:t>
    </dgm:pt>
  </dgm:ptLst>
  <dgm:cxnLst>
    <dgm:cxn modelId="{838B06E8-BA52-4D63-869A-FED0F8B921E3}" type="presOf" srcId="{5CD96C3F-FA7F-4CED-A341-E707A51BF252}" destId="{A89988C2-2411-48B1-849F-BD1FA2C058D9}" srcOrd="0" destOrd="0" presId="urn:microsoft.com/office/officeart/2005/8/layout/vList5"/>
    <dgm:cxn modelId="{46FF4B4C-00D2-4BEE-87BB-7F753F7F146C}" srcId="{89DD68DB-9AFB-4E17-9437-48CDF4FFE5AE}" destId="{66ECDC56-CF16-423B-9749-7B2D6DB5EFEC}" srcOrd="5" destOrd="0" parTransId="{0F222AA5-2928-448E-A4C8-1A63B087E663}" sibTransId="{1753B65F-E2BA-45DC-82B3-207071B023ED}"/>
    <dgm:cxn modelId="{5E8600A7-BF57-4104-9F10-E16C9263FDF1}" srcId="{EDEA25DC-0B8B-4398-8856-6ED1E6A457C5}" destId="{5AA3B552-34CB-4CB8-A163-C124327EE3EF}" srcOrd="0" destOrd="0" parTransId="{449BE473-182D-4BC1-8828-41A81D32E9B4}" sibTransId="{F61BD055-A356-42B0-98F0-115850A137AC}"/>
    <dgm:cxn modelId="{812B9732-0A17-4902-A201-6FF9F9AEFF85}" type="presOf" srcId="{7F5C1653-5E15-4737-B4C1-239FC3187BF3}" destId="{A055FFEF-F59C-46C6-9C24-DF7842B8337A}" srcOrd="0" destOrd="0" presId="urn:microsoft.com/office/officeart/2005/8/layout/vList5"/>
    <dgm:cxn modelId="{01C6153C-4055-406F-93BE-C852212370D6}" srcId="{5CD96C3F-FA7F-4CED-A341-E707A51BF252}" destId="{F3463616-31E2-4F56-9205-2B969D1DDA03}" srcOrd="0" destOrd="0" parTransId="{280B1ADB-EC7B-4E73-AB14-C6DF20DF0D2F}" sibTransId="{92AA299B-1F9E-477E-B5E2-1A26731431CF}"/>
    <dgm:cxn modelId="{E8794D7A-A526-4EBC-86FF-A95541193E0A}" srcId="{89DD68DB-9AFB-4E17-9437-48CDF4FFE5AE}" destId="{EF75ACC1-5D61-4F10-857A-5286CAFD8E29}" srcOrd="2" destOrd="0" parTransId="{D3785780-D845-4E6C-8D24-6A6DC4C614B1}" sibTransId="{29B7C3F9-0D4E-47D7-A415-68E819BA2A79}"/>
    <dgm:cxn modelId="{55F6532F-6BC4-4DE5-ABEF-F0253614C25F}" srcId="{89DD68DB-9AFB-4E17-9437-48CDF4FFE5AE}" destId="{5CD96C3F-FA7F-4CED-A341-E707A51BF252}" srcOrd="0" destOrd="0" parTransId="{7998C82C-81A0-4A96-8654-2C04CF955ECE}" sibTransId="{9D7B1439-4E8D-4467-A3E3-8C034CE9937F}"/>
    <dgm:cxn modelId="{C2BE2EC8-2E93-4F1B-A6DE-B4962CF2EA0A}" type="presOf" srcId="{EF75ACC1-5D61-4F10-857A-5286CAFD8E29}" destId="{023CF30C-84BA-4CAF-9B76-538728AE4C6D}" srcOrd="0" destOrd="0" presId="urn:microsoft.com/office/officeart/2005/8/layout/vList5"/>
    <dgm:cxn modelId="{0A73475B-E790-4097-BC45-DF00D81C8E07}" srcId="{EDEA25DC-0B8B-4398-8856-6ED1E6A457C5}" destId="{6AC733EB-AF9E-476D-B753-7EC53CB83AC1}" srcOrd="1" destOrd="0" parTransId="{1FAFC3B6-7495-442D-B3E6-D5610EFC25F7}" sibTransId="{2B49B6E2-EDC4-48C9-BF09-ACE79A6E0028}"/>
    <dgm:cxn modelId="{F1CFA360-B484-4D88-951F-B7CF5771FFD0}" type="presOf" srcId="{4839424E-4FB8-4D94-895D-9C5CAD6E0EB9}" destId="{27650378-F02A-44A9-8518-B7402419FFAA}" srcOrd="0" destOrd="2" presId="urn:microsoft.com/office/officeart/2005/8/layout/vList5"/>
    <dgm:cxn modelId="{7FB8589C-B008-4EA4-A638-B310A143AB4B}" type="presOf" srcId="{7FFFA88C-FCF5-4C79-897E-380F21127289}" destId="{78F36841-C3E5-430D-A1EA-B0AD36A80FDE}" srcOrd="0" destOrd="0" presId="urn:microsoft.com/office/officeart/2005/8/layout/vList5"/>
    <dgm:cxn modelId="{7C9AA2A3-AA16-437F-8DDB-FDCC3F89549F}" type="presOf" srcId="{D2D13042-6463-41F5-96CE-B9BBB0AE6744}" destId="{B264BB17-5DB0-4BC6-AFDB-23064AC37A82}" srcOrd="0" destOrd="0" presId="urn:microsoft.com/office/officeart/2005/8/layout/vList5"/>
    <dgm:cxn modelId="{5B326458-49B8-4DAD-883E-70013F6B2DFF}" srcId="{89DD68DB-9AFB-4E17-9437-48CDF4FFE5AE}" destId="{7F5C1653-5E15-4737-B4C1-239FC3187BF3}" srcOrd="1" destOrd="0" parTransId="{2A3DB8EA-512E-4C41-84EB-7A80AF2251EE}" sibTransId="{9DBBEAE1-3E7B-406E-B972-173ECA7C3FD8}"/>
    <dgm:cxn modelId="{0E720D69-1E64-4081-B779-E226C44FF1F4}" type="presOf" srcId="{89DD68DB-9AFB-4E17-9437-48CDF4FFE5AE}" destId="{80264D46-EC8E-4B75-B7FB-3943489488CC}" srcOrd="0" destOrd="0" presId="urn:microsoft.com/office/officeart/2005/8/layout/vList5"/>
    <dgm:cxn modelId="{1B982889-4AEF-4944-A771-4F1A0A4D6B34}" srcId="{EF75ACC1-5D61-4F10-857A-5286CAFD8E29}" destId="{70F59CC0-3889-49B6-9C5A-0D57DCA9131E}" srcOrd="0" destOrd="0" parTransId="{C9CFA0A8-DF8A-4A9B-843D-E9959746E51C}" sibTransId="{AB722D17-2258-4D4E-A335-B8512A7B6A37}"/>
    <dgm:cxn modelId="{47970994-2F79-4411-ADBC-705B17AC5B2D}" srcId="{5CD96C3F-FA7F-4CED-A341-E707A51BF252}" destId="{A9842B63-F641-4B03-9DE9-45BF41EF1FE9}" srcOrd="1" destOrd="0" parTransId="{499C0902-C5AE-4964-BABD-0A19EFF29613}" sibTransId="{10BE73D6-D5AF-41BE-8A70-02B93494CBE9}"/>
    <dgm:cxn modelId="{319D32B3-6F92-48F2-87CF-A0FF304F9AEE}" type="presOf" srcId="{66ECDC56-CF16-423B-9749-7B2D6DB5EFEC}" destId="{A4F0BA29-CC67-4A0A-A54A-3D4C76F92CF2}" srcOrd="0" destOrd="0" presId="urn:microsoft.com/office/officeart/2005/8/layout/vList5"/>
    <dgm:cxn modelId="{B06EDF69-C0E5-49FE-B7AA-E1B133D30855}" srcId="{66ECDC56-CF16-423B-9749-7B2D6DB5EFEC}" destId="{7FFFA88C-FCF5-4C79-897E-380F21127289}" srcOrd="0" destOrd="0" parTransId="{CD508030-5773-4233-955B-E9313896D829}" sibTransId="{7900FCB7-F92B-42E2-B984-D05456B49B75}"/>
    <dgm:cxn modelId="{289BC8BC-3F4C-4548-A643-4C6979B76B96}" type="presOf" srcId="{3C60D60C-6E5F-4710-88D0-9D2B1BDF0E6E}" destId="{E97F73B0-3131-455C-B6C9-0FD9066C1A58}" srcOrd="0" destOrd="0" presId="urn:microsoft.com/office/officeart/2005/8/layout/vList5"/>
    <dgm:cxn modelId="{5A2D994C-767A-46C5-B6BD-A4525D4CE4D5}" type="presOf" srcId="{70F59CC0-3889-49B6-9C5A-0D57DCA9131E}" destId="{4F80831D-3A3D-4DA7-AB34-CCD7BDB99279}" srcOrd="0" destOrd="0" presId="urn:microsoft.com/office/officeart/2005/8/layout/vList5"/>
    <dgm:cxn modelId="{3D841CB6-5B4A-4846-9F0A-8A632725FEF9}" srcId="{7F5C1653-5E15-4737-B4C1-239FC3187BF3}" destId="{D2D13042-6463-41F5-96CE-B9BBB0AE6744}" srcOrd="0" destOrd="0" parTransId="{2F94F145-BC8F-4A99-919D-C18AD5DC6DE1}" sibTransId="{79222E3A-B0CB-467A-9FA8-32384ED56122}"/>
    <dgm:cxn modelId="{75043371-B1F6-447E-AA3F-BA7C796963DD}" type="presOf" srcId="{F3463616-31E2-4F56-9205-2B969D1DDA03}" destId="{E2AC1164-FADC-4C77-9483-5F6C3BF40E83}" srcOrd="0" destOrd="0" presId="urn:microsoft.com/office/officeart/2005/8/layout/vList5"/>
    <dgm:cxn modelId="{CAE917CB-3A30-4D4D-9BAA-822F09AB5926}" srcId="{89DD68DB-9AFB-4E17-9437-48CDF4FFE5AE}" destId="{EDEA25DC-0B8B-4398-8856-6ED1E6A457C5}" srcOrd="3" destOrd="0" parTransId="{D8ECCC93-D92B-4495-96FD-7F48963DBC2E}" sibTransId="{D669B9C2-492A-4A8D-8AAF-E959F41DE958}"/>
    <dgm:cxn modelId="{25A803E0-29DD-44FF-8ADC-F592F434FC00}" srcId="{EDEA25DC-0B8B-4398-8856-6ED1E6A457C5}" destId="{4839424E-4FB8-4D94-895D-9C5CAD6E0EB9}" srcOrd="2" destOrd="0" parTransId="{238BCE17-0FCA-4317-9634-04FCA2C58A47}" sibTransId="{C6E0F66C-260E-416C-BD75-2684CCB0D785}"/>
    <dgm:cxn modelId="{222E5185-A402-4074-8399-1D93F486772B}" srcId="{3C60D60C-6E5F-4710-88D0-9D2B1BDF0E6E}" destId="{3A291637-EC98-427A-B53D-4857E2FF93F8}" srcOrd="0" destOrd="0" parTransId="{73B2EEDF-AD9D-4BAF-94CA-E7DCED4E8EDA}" sibTransId="{5D53425C-6836-47E3-BFB4-A5FC8A112C23}"/>
    <dgm:cxn modelId="{36F9CFCE-1547-42C0-8BC6-F322C90CAF70}" type="presOf" srcId="{3A291637-EC98-427A-B53D-4857E2FF93F8}" destId="{8F766EAF-A8B2-4291-91BE-55DCBC823AF0}" srcOrd="0" destOrd="0" presId="urn:microsoft.com/office/officeart/2005/8/layout/vList5"/>
    <dgm:cxn modelId="{E04CD732-B541-4672-8F85-718E46C2BAB3}" type="presOf" srcId="{6AC733EB-AF9E-476D-B753-7EC53CB83AC1}" destId="{27650378-F02A-44A9-8518-B7402419FFAA}" srcOrd="0" destOrd="1" presId="urn:microsoft.com/office/officeart/2005/8/layout/vList5"/>
    <dgm:cxn modelId="{A68B6E2D-6D57-4259-9430-5574C6433DEC}" srcId="{89DD68DB-9AFB-4E17-9437-48CDF4FFE5AE}" destId="{3C60D60C-6E5F-4710-88D0-9D2B1BDF0E6E}" srcOrd="4" destOrd="0" parTransId="{3B9138D6-9DC8-4403-AD49-1E8CE17BBAA8}" sibTransId="{E8A0520B-1D28-4896-B7A1-F08915E5DB71}"/>
    <dgm:cxn modelId="{C254D27E-B40F-48C0-9B60-1E67FD964E55}" type="presOf" srcId="{A9842B63-F641-4B03-9DE9-45BF41EF1FE9}" destId="{E2AC1164-FADC-4C77-9483-5F6C3BF40E83}" srcOrd="0" destOrd="1" presId="urn:microsoft.com/office/officeart/2005/8/layout/vList5"/>
    <dgm:cxn modelId="{99E21145-FBC0-4155-8C17-FD41E3396A43}" type="presOf" srcId="{EDEA25DC-0B8B-4398-8856-6ED1E6A457C5}" destId="{DFC365AD-656C-487D-B105-6F33CC6B08CD}" srcOrd="0" destOrd="0" presId="urn:microsoft.com/office/officeart/2005/8/layout/vList5"/>
    <dgm:cxn modelId="{39348C7C-2285-4364-960C-6A6E545D1248}" type="presOf" srcId="{5AA3B552-34CB-4CB8-A163-C124327EE3EF}" destId="{27650378-F02A-44A9-8518-B7402419FFAA}" srcOrd="0" destOrd="0" presId="urn:microsoft.com/office/officeart/2005/8/layout/vList5"/>
    <dgm:cxn modelId="{48527674-1163-4BA1-AF0D-5A24EC744381}" type="presParOf" srcId="{80264D46-EC8E-4B75-B7FB-3943489488CC}" destId="{AE8B327C-4FAB-40D6-90EB-34C5BA262A86}" srcOrd="0" destOrd="0" presId="urn:microsoft.com/office/officeart/2005/8/layout/vList5"/>
    <dgm:cxn modelId="{6452622D-688C-4AFF-9D9F-E0FECCAA6179}" type="presParOf" srcId="{AE8B327C-4FAB-40D6-90EB-34C5BA262A86}" destId="{A89988C2-2411-48B1-849F-BD1FA2C058D9}" srcOrd="0" destOrd="0" presId="urn:microsoft.com/office/officeart/2005/8/layout/vList5"/>
    <dgm:cxn modelId="{923C4463-2943-4525-8E3B-6BAD9EFF16EB}" type="presParOf" srcId="{AE8B327C-4FAB-40D6-90EB-34C5BA262A86}" destId="{E2AC1164-FADC-4C77-9483-5F6C3BF40E83}" srcOrd="1" destOrd="0" presId="urn:microsoft.com/office/officeart/2005/8/layout/vList5"/>
    <dgm:cxn modelId="{A2F15653-098E-41D0-BCE5-4B34B6EDD337}" type="presParOf" srcId="{80264D46-EC8E-4B75-B7FB-3943489488CC}" destId="{FA3BCE38-3A37-4D23-9B02-DBD623434E14}" srcOrd="1" destOrd="0" presId="urn:microsoft.com/office/officeart/2005/8/layout/vList5"/>
    <dgm:cxn modelId="{14AA0F01-3A60-49EF-8E57-4B23204B44BF}" type="presParOf" srcId="{80264D46-EC8E-4B75-B7FB-3943489488CC}" destId="{19994C25-8BEB-4548-86A7-4158AFCE10FB}" srcOrd="2" destOrd="0" presId="urn:microsoft.com/office/officeart/2005/8/layout/vList5"/>
    <dgm:cxn modelId="{19ED1CB3-7918-4229-B6E8-2D8785DA7173}" type="presParOf" srcId="{19994C25-8BEB-4548-86A7-4158AFCE10FB}" destId="{A055FFEF-F59C-46C6-9C24-DF7842B8337A}" srcOrd="0" destOrd="0" presId="urn:microsoft.com/office/officeart/2005/8/layout/vList5"/>
    <dgm:cxn modelId="{5402A429-5A9D-4B56-867E-3DDE4322DCCA}" type="presParOf" srcId="{19994C25-8BEB-4548-86A7-4158AFCE10FB}" destId="{B264BB17-5DB0-4BC6-AFDB-23064AC37A82}" srcOrd="1" destOrd="0" presId="urn:microsoft.com/office/officeart/2005/8/layout/vList5"/>
    <dgm:cxn modelId="{E851A2CF-17D8-4D03-BD38-DC295DBFC264}" type="presParOf" srcId="{80264D46-EC8E-4B75-B7FB-3943489488CC}" destId="{D99381C6-465D-4ADB-A12A-35B9B31C997C}" srcOrd="3" destOrd="0" presId="urn:microsoft.com/office/officeart/2005/8/layout/vList5"/>
    <dgm:cxn modelId="{3353F3F0-8DFB-44D7-AD97-F814A7ECC13D}" type="presParOf" srcId="{80264D46-EC8E-4B75-B7FB-3943489488CC}" destId="{16E31394-0233-44F5-AF8E-B08E56A4E336}" srcOrd="4" destOrd="0" presId="urn:microsoft.com/office/officeart/2005/8/layout/vList5"/>
    <dgm:cxn modelId="{39235ECE-94B2-464A-8322-4F724B950048}" type="presParOf" srcId="{16E31394-0233-44F5-AF8E-B08E56A4E336}" destId="{023CF30C-84BA-4CAF-9B76-538728AE4C6D}" srcOrd="0" destOrd="0" presId="urn:microsoft.com/office/officeart/2005/8/layout/vList5"/>
    <dgm:cxn modelId="{2257D38E-7BF5-49FE-BBDC-54648FBBC1D1}" type="presParOf" srcId="{16E31394-0233-44F5-AF8E-B08E56A4E336}" destId="{4F80831D-3A3D-4DA7-AB34-CCD7BDB99279}" srcOrd="1" destOrd="0" presId="urn:microsoft.com/office/officeart/2005/8/layout/vList5"/>
    <dgm:cxn modelId="{30075629-D14B-4F26-8D24-D518E95FEFDC}" type="presParOf" srcId="{80264D46-EC8E-4B75-B7FB-3943489488CC}" destId="{66852E38-CD46-4590-B3E6-BC8FE832A3BD}" srcOrd="5" destOrd="0" presId="urn:microsoft.com/office/officeart/2005/8/layout/vList5"/>
    <dgm:cxn modelId="{DDC54153-7F73-48FE-BDDB-4AB929A61B46}" type="presParOf" srcId="{80264D46-EC8E-4B75-B7FB-3943489488CC}" destId="{EF6A6002-9F37-4EC7-B0B3-4703E96A40FA}" srcOrd="6" destOrd="0" presId="urn:microsoft.com/office/officeart/2005/8/layout/vList5"/>
    <dgm:cxn modelId="{B5740BB3-0F43-4D4A-86E4-F0E6BAC65A30}" type="presParOf" srcId="{EF6A6002-9F37-4EC7-B0B3-4703E96A40FA}" destId="{DFC365AD-656C-487D-B105-6F33CC6B08CD}" srcOrd="0" destOrd="0" presId="urn:microsoft.com/office/officeart/2005/8/layout/vList5"/>
    <dgm:cxn modelId="{CD0A6440-7BBB-484C-B10D-62ABD08EF67C}" type="presParOf" srcId="{EF6A6002-9F37-4EC7-B0B3-4703E96A40FA}" destId="{27650378-F02A-44A9-8518-B7402419FFAA}" srcOrd="1" destOrd="0" presId="urn:microsoft.com/office/officeart/2005/8/layout/vList5"/>
    <dgm:cxn modelId="{C5209B5A-EFE1-4428-B814-0970ADD19B38}" type="presParOf" srcId="{80264D46-EC8E-4B75-B7FB-3943489488CC}" destId="{34B1280F-7F6D-48C9-B448-D9855D4EAFE0}" srcOrd="7" destOrd="0" presId="urn:microsoft.com/office/officeart/2005/8/layout/vList5"/>
    <dgm:cxn modelId="{61196B85-9CFA-4ACB-8EF2-55007972341B}" type="presParOf" srcId="{80264D46-EC8E-4B75-B7FB-3943489488CC}" destId="{EB79CFCE-3B34-4100-A9E3-1F467B30B1A6}" srcOrd="8" destOrd="0" presId="urn:microsoft.com/office/officeart/2005/8/layout/vList5"/>
    <dgm:cxn modelId="{D35989C1-25A6-4972-BDE0-C80C16F0B68B}" type="presParOf" srcId="{EB79CFCE-3B34-4100-A9E3-1F467B30B1A6}" destId="{E97F73B0-3131-455C-B6C9-0FD9066C1A58}" srcOrd="0" destOrd="0" presId="urn:microsoft.com/office/officeart/2005/8/layout/vList5"/>
    <dgm:cxn modelId="{673C574A-8945-4237-9192-6F0897A1819D}" type="presParOf" srcId="{EB79CFCE-3B34-4100-A9E3-1F467B30B1A6}" destId="{8F766EAF-A8B2-4291-91BE-55DCBC823AF0}" srcOrd="1" destOrd="0" presId="urn:microsoft.com/office/officeart/2005/8/layout/vList5"/>
    <dgm:cxn modelId="{9556CBBB-2D2F-40B5-8369-BA5CCEE7E327}" type="presParOf" srcId="{80264D46-EC8E-4B75-B7FB-3943489488CC}" destId="{327FF378-A76B-49FB-B8EC-6B3462BA36FB}" srcOrd="9" destOrd="0" presId="urn:microsoft.com/office/officeart/2005/8/layout/vList5"/>
    <dgm:cxn modelId="{2C7E514A-9D35-4DBE-946D-46EA9F73CF01}" type="presParOf" srcId="{80264D46-EC8E-4B75-B7FB-3943489488CC}" destId="{A1FC8A3E-FF60-430B-8230-467E112271F1}" srcOrd="10" destOrd="0" presId="urn:microsoft.com/office/officeart/2005/8/layout/vList5"/>
    <dgm:cxn modelId="{9C6F50A1-C8EA-463E-B362-D8EF5FF70563}" type="presParOf" srcId="{A1FC8A3E-FF60-430B-8230-467E112271F1}" destId="{A4F0BA29-CC67-4A0A-A54A-3D4C76F92CF2}" srcOrd="0" destOrd="0" presId="urn:microsoft.com/office/officeart/2005/8/layout/vList5"/>
    <dgm:cxn modelId="{C5E4A1C4-6926-475A-ACA8-B9C70A48EEEC}" type="presParOf" srcId="{A1FC8A3E-FF60-430B-8230-467E112271F1}" destId="{78F36841-C3E5-430D-A1EA-B0AD36A80FDE}" srcOrd="1" destOrd="0" presId="urn:microsoft.com/office/officeart/2005/8/layout/vList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5208F8-7883-4789-AC73-E7851E2289C8}"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D00A4DB8-701A-414E-ACFE-3052429AE904}">
      <dgm:prSet phldrT="[Text]" custT="1"/>
      <dgm:spPr>
        <a:solidFill>
          <a:schemeClr val="accent3">
            <a:lumMod val="75000"/>
            <a:alpha val="50000"/>
          </a:schemeClr>
        </a:solidFill>
      </dgm:spPr>
      <dgm:t>
        <a:bodyPr/>
        <a:lstStyle/>
        <a:p>
          <a:r>
            <a:rPr lang="en-US" sz="4400" b="1" dirty="0" err="1" smtClean="0"/>
            <a:t>Discom</a:t>
          </a:r>
          <a:endParaRPr lang="en-US" sz="4400" b="1" dirty="0"/>
        </a:p>
      </dgm:t>
    </dgm:pt>
    <dgm:pt modelId="{DB065D38-AE9C-4EA2-8461-326E8F293839}" type="parTrans" cxnId="{AD667C29-E979-4BFD-ADBF-010D10AB935D}">
      <dgm:prSet/>
      <dgm:spPr/>
      <dgm:t>
        <a:bodyPr/>
        <a:lstStyle/>
        <a:p>
          <a:endParaRPr lang="en-US"/>
        </a:p>
      </dgm:t>
    </dgm:pt>
    <dgm:pt modelId="{CF876080-CD0C-4A5E-9B6B-C7E268D0C9FE}" type="sibTrans" cxnId="{AD667C29-E979-4BFD-ADBF-010D10AB935D}">
      <dgm:prSet/>
      <dgm:spPr/>
      <dgm:t>
        <a:bodyPr/>
        <a:lstStyle/>
        <a:p>
          <a:endParaRPr lang="en-US"/>
        </a:p>
      </dgm:t>
    </dgm:pt>
    <dgm:pt modelId="{AC309DE9-B338-40EF-AEBF-7F3FF9314CC1}">
      <dgm:prSet phldrT="[Text]" custT="1"/>
      <dgm:spPr>
        <a:solidFill>
          <a:schemeClr val="accent2">
            <a:lumMod val="40000"/>
            <a:lumOff val="60000"/>
            <a:alpha val="50000"/>
          </a:schemeClr>
        </a:solidFill>
      </dgm:spPr>
      <dgm:t>
        <a:bodyPr/>
        <a:lstStyle/>
        <a:p>
          <a:r>
            <a:rPr lang="en-US" sz="2400" b="1" dirty="0" smtClean="0"/>
            <a:t>Govt.</a:t>
          </a:r>
          <a:endParaRPr lang="en-US" sz="2400" b="1" dirty="0"/>
        </a:p>
      </dgm:t>
    </dgm:pt>
    <dgm:pt modelId="{EAF4387A-C604-4F01-A696-B2B1C1784D5B}" type="parTrans" cxnId="{F3E1F246-942D-4143-BD7E-95DC866FD556}">
      <dgm:prSet/>
      <dgm:spPr/>
      <dgm:t>
        <a:bodyPr/>
        <a:lstStyle/>
        <a:p>
          <a:endParaRPr lang="en-US"/>
        </a:p>
      </dgm:t>
    </dgm:pt>
    <dgm:pt modelId="{588E2CA6-706F-4FD3-A409-BCB54F4A73A2}" type="sibTrans" cxnId="{F3E1F246-942D-4143-BD7E-95DC866FD556}">
      <dgm:prSet/>
      <dgm:spPr/>
      <dgm:t>
        <a:bodyPr/>
        <a:lstStyle/>
        <a:p>
          <a:endParaRPr lang="en-US"/>
        </a:p>
      </dgm:t>
    </dgm:pt>
    <dgm:pt modelId="{E74E2009-5057-4FE4-BE31-CA4E215FD33C}">
      <dgm:prSet phldrT="[Text]" custT="1"/>
      <dgm:spPr/>
      <dgm:t>
        <a:bodyPr/>
        <a:lstStyle/>
        <a:p>
          <a:r>
            <a:rPr lang="en-US" sz="2000" b="1" dirty="0" smtClean="0"/>
            <a:t>Developers</a:t>
          </a:r>
          <a:endParaRPr lang="en-US" sz="2000" b="1" dirty="0"/>
        </a:p>
      </dgm:t>
    </dgm:pt>
    <dgm:pt modelId="{F1B042CD-F96C-4096-902A-BFD727122E00}" type="parTrans" cxnId="{4CA569DD-A8F2-4301-B280-2451026668DC}">
      <dgm:prSet/>
      <dgm:spPr/>
      <dgm:t>
        <a:bodyPr/>
        <a:lstStyle/>
        <a:p>
          <a:endParaRPr lang="en-US"/>
        </a:p>
      </dgm:t>
    </dgm:pt>
    <dgm:pt modelId="{541D66FC-2A68-4EDB-8670-C210A68EA91D}" type="sibTrans" cxnId="{4CA569DD-A8F2-4301-B280-2451026668DC}">
      <dgm:prSet/>
      <dgm:spPr/>
      <dgm:t>
        <a:bodyPr/>
        <a:lstStyle/>
        <a:p>
          <a:endParaRPr lang="en-US"/>
        </a:p>
      </dgm:t>
    </dgm:pt>
    <dgm:pt modelId="{27B92F62-4EAA-4D4B-88B5-5C6DABF2DF25}">
      <dgm:prSet phldrT="[Text]" custT="1"/>
      <dgm:spPr/>
      <dgm:t>
        <a:bodyPr/>
        <a:lstStyle/>
        <a:p>
          <a:r>
            <a:rPr lang="en-US" sz="2000" b="1" dirty="0" smtClean="0"/>
            <a:t>Consumers</a:t>
          </a:r>
          <a:endParaRPr lang="en-US" sz="2000" b="1" dirty="0"/>
        </a:p>
      </dgm:t>
    </dgm:pt>
    <dgm:pt modelId="{D935FF10-271A-4E04-B4AF-641AC4AAF1AA}" type="parTrans" cxnId="{A613975E-825B-4555-94B0-8967343D344F}">
      <dgm:prSet/>
      <dgm:spPr/>
      <dgm:t>
        <a:bodyPr/>
        <a:lstStyle/>
        <a:p>
          <a:endParaRPr lang="en-US"/>
        </a:p>
      </dgm:t>
    </dgm:pt>
    <dgm:pt modelId="{5ECF791A-EC7A-44DB-98EF-F8F96962FA46}" type="sibTrans" cxnId="{A613975E-825B-4555-94B0-8967343D344F}">
      <dgm:prSet/>
      <dgm:spPr/>
      <dgm:t>
        <a:bodyPr/>
        <a:lstStyle/>
        <a:p>
          <a:endParaRPr lang="en-US"/>
        </a:p>
      </dgm:t>
    </dgm:pt>
    <dgm:pt modelId="{45AAB689-7B93-4652-A5F4-00F8B0155DC4}">
      <dgm:prSet phldrT="[Text]" custT="1"/>
      <dgm:spPr>
        <a:solidFill>
          <a:schemeClr val="bg2">
            <a:lumMod val="50000"/>
            <a:alpha val="50000"/>
          </a:schemeClr>
        </a:solidFill>
      </dgm:spPr>
      <dgm:t>
        <a:bodyPr/>
        <a:lstStyle/>
        <a:p>
          <a:r>
            <a:rPr lang="en-US" sz="2000" b="1" dirty="0" smtClean="0"/>
            <a:t>Regulator</a:t>
          </a:r>
          <a:endParaRPr lang="en-US" sz="2000" b="1" dirty="0"/>
        </a:p>
      </dgm:t>
    </dgm:pt>
    <dgm:pt modelId="{A3F5F7ED-CC12-4FB7-BFE2-AF89F2E5EF02}" type="parTrans" cxnId="{60046283-722D-4AC4-A6DC-C4FD9FA3AE2F}">
      <dgm:prSet/>
      <dgm:spPr/>
      <dgm:t>
        <a:bodyPr/>
        <a:lstStyle/>
        <a:p>
          <a:endParaRPr lang="en-US"/>
        </a:p>
      </dgm:t>
    </dgm:pt>
    <dgm:pt modelId="{B5930A23-6466-4627-8528-ADAC6957AA14}" type="sibTrans" cxnId="{60046283-722D-4AC4-A6DC-C4FD9FA3AE2F}">
      <dgm:prSet/>
      <dgm:spPr/>
      <dgm:t>
        <a:bodyPr/>
        <a:lstStyle/>
        <a:p>
          <a:endParaRPr lang="en-US"/>
        </a:p>
      </dgm:t>
    </dgm:pt>
    <dgm:pt modelId="{7F0ADD36-DE40-4562-B964-B36C469A7A87}" type="pres">
      <dgm:prSet presAssocID="{995208F8-7883-4789-AC73-E7851E2289C8}" presName="composite" presStyleCnt="0">
        <dgm:presLayoutVars>
          <dgm:chMax val="1"/>
          <dgm:dir/>
          <dgm:resizeHandles val="exact"/>
        </dgm:presLayoutVars>
      </dgm:prSet>
      <dgm:spPr/>
      <dgm:t>
        <a:bodyPr/>
        <a:lstStyle/>
        <a:p>
          <a:endParaRPr lang="en-US"/>
        </a:p>
      </dgm:t>
    </dgm:pt>
    <dgm:pt modelId="{142A1A7C-394E-4C3D-BC12-EB4D1017F8F6}" type="pres">
      <dgm:prSet presAssocID="{995208F8-7883-4789-AC73-E7851E2289C8}" presName="radial" presStyleCnt="0">
        <dgm:presLayoutVars>
          <dgm:animLvl val="ctr"/>
        </dgm:presLayoutVars>
      </dgm:prSet>
      <dgm:spPr/>
    </dgm:pt>
    <dgm:pt modelId="{FECB8235-57B6-4C30-A4DB-54F82289D25D}" type="pres">
      <dgm:prSet presAssocID="{D00A4DB8-701A-414E-ACFE-3052429AE904}" presName="centerShape" presStyleLbl="vennNode1" presStyleIdx="0" presStyleCnt="5"/>
      <dgm:spPr/>
      <dgm:t>
        <a:bodyPr/>
        <a:lstStyle/>
        <a:p>
          <a:endParaRPr lang="en-US"/>
        </a:p>
      </dgm:t>
    </dgm:pt>
    <dgm:pt modelId="{36CB04B7-5DC9-4424-8C76-908E3A21D126}" type="pres">
      <dgm:prSet presAssocID="{AC309DE9-B338-40EF-AEBF-7F3FF9314CC1}" presName="node" presStyleLbl="vennNode1" presStyleIdx="1" presStyleCnt="5" custRadScaleRad="93755">
        <dgm:presLayoutVars>
          <dgm:bulletEnabled val="1"/>
        </dgm:presLayoutVars>
      </dgm:prSet>
      <dgm:spPr/>
      <dgm:t>
        <a:bodyPr/>
        <a:lstStyle/>
        <a:p>
          <a:endParaRPr lang="en-US"/>
        </a:p>
      </dgm:t>
    </dgm:pt>
    <dgm:pt modelId="{F54F0C57-E4C0-48D3-87AD-A8F2A0AA0E6F}" type="pres">
      <dgm:prSet presAssocID="{E74E2009-5057-4FE4-BE31-CA4E215FD33C}" presName="node" presStyleLbl="vennNode1" presStyleIdx="2" presStyleCnt="5" custScaleX="169895" custRadScaleRad="117478">
        <dgm:presLayoutVars>
          <dgm:bulletEnabled val="1"/>
        </dgm:presLayoutVars>
      </dgm:prSet>
      <dgm:spPr/>
      <dgm:t>
        <a:bodyPr/>
        <a:lstStyle/>
        <a:p>
          <a:endParaRPr lang="en-US"/>
        </a:p>
      </dgm:t>
    </dgm:pt>
    <dgm:pt modelId="{E787814D-C094-46F4-BB27-62DE1A7AC6E3}" type="pres">
      <dgm:prSet presAssocID="{27B92F62-4EAA-4D4B-88B5-5C6DABF2DF25}" presName="node" presStyleLbl="vennNode1" presStyleIdx="3" presStyleCnt="5" custScaleX="156637" custScaleY="135862">
        <dgm:presLayoutVars>
          <dgm:bulletEnabled val="1"/>
        </dgm:presLayoutVars>
      </dgm:prSet>
      <dgm:spPr/>
      <dgm:t>
        <a:bodyPr/>
        <a:lstStyle/>
        <a:p>
          <a:endParaRPr lang="en-US"/>
        </a:p>
      </dgm:t>
    </dgm:pt>
    <dgm:pt modelId="{48F10C26-0A28-4B88-93FF-DD87C4E6FAD4}" type="pres">
      <dgm:prSet presAssocID="{45AAB689-7B93-4652-A5F4-00F8B0155DC4}" presName="node" presStyleLbl="vennNode1" presStyleIdx="4" presStyleCnt="5" custScaleX="158663" custRadScaleRad="113416">
        <dgm:presLayoutVars>
          <dgm:bulletEnabled val="1"/>
        </dgm:presLayoutVars>
      </dgm:prSet>
      <dgm:spPr/>
      <dgm:t>
        <a:bodyPr/>
        <a:lstStyle/>
        <a:p>
          <a:endParaRPr lang="en-US"/>
        </a:p>
      </dgm:t>
    </dgm:pt>
  </dgm:ptLst>
  <dgm:cxnLst>
    <dgm:cxn modelId="{40E83F9E-3337-4133-9838-43922CBF2F84}" type="presOf" srcId="{E74E2009-5057-4FE4-BE31-CA4E215FD33C}" destId="{F54F0C57-E4C0-48D3-87AD-A8F2A0AA0E6F}" srcOrd="0" destOrd="0" presId="urn:microsoft.com/office/officeart/2005/8/layout/radial3"/>
    <dgm:cxn modelId="{2132DCFE-7BD7-4A38-8EAA-869F3AAD037A}" type="presOf" srcId="{27B92F62-4EAA-4D4B-88B5-5C6DABF2DF25}" destId="{E787814D-C094-46F4-BB27-62DE1A7AC6E3}" srcOrd="0" destOrd="0" presId="urn:microsoft.com/office/officeart/2005/8/layout/radial3"/>
    <dgm:cxn modelId="{FE0EF242-CE74-4BA2-98B9-326F22F6AC55}" type="presOf" srcId="{AC309DE9-B338-40EF-AEBF-7F3FF9314CC1}" destId="{36CB04B7-5DC9-4424-8C76-908E3A21D126}" srcOrd="0" destOrd="0" presId="urn:microsoft.com/office/officeart/2005/8/layout/radial3"/>
    <dgm:cxn modelId="{A613975E-825B-4555-94B0-8967343D344F}" srcId="{D00A4DB8-701A-414E-ACFE-3052429AE904}" destId="{27B92F62-4EAA-4D4B-88B5-5C6DABF2DF25}" srcOrd="2" destOrd="0" parTransId="{D935FF10-271A-4E04-B4AF-641AC4AAF1AA}" sibTransId="{5ECF791A-EC7A-44DB-98EF-F8F96962FA46}"/>
    <dgm:cxn modelId="{4CA569DD-A8F2-4301-B280-2451026668DC}" srcId="{D00A4DB8-701A-414E-ACFE-3052429AE904}" destId="{E74E2009-5057-4FE4-BE31-CA4E215FD33C}" srcOrd="1" destOrd="0" parTransId="{F1B042CD-F96C-4096-902A-BFD727122E00}" sibTransId="{541D66FC-2A68-4EDB-8670-C210A68EA91D}"/>
    <dgm:cxn modelId="{892D88A1-B8E6-4B81-8BD2-4CB1296D94B2}" type="presOf" srcId="{D00A4DB8-701A-414E-ACFE-3052429AE904}" destId="{FECB8235-57B6-4C30-A4DB-54F82289D25D}" srcOrd="0" destOrd="0" presId="urn:microsoft.com/office/officeart/2005/8/layout/radial3"/>
    <dgm:cxn modelId="{752E05BC-9390-486F-AC26-79FC035B81F5}" type="presOf" srcId="{45AAB689-7B93-4652-A5F4-00F8B0155DC4}" destId="{48F10C26-0A28-4B88-93FF-DD87C4E6FAD4}" srcOrd="0" destOrd="0" presId="urn:microsoft.com/office/officeart/2005/8/layout/radial3"/>
    <dgm:cxn modelId="{60046283-722D-4AC4-A6DC-C4FD9FA3AE2F}" srcId="{D00A4DB8-701A-414E-ACFE-3052429AE904}" destId="{45AAB689-7B93-4652-A5F4-00F8B0155DC4}" srcOrd="3" destOrd="0" parTransId="{A3F5F7ED-CC12-4FB7-BFE2-AF89F2E5EF02}" sibTransId="{B5930A23-6466-4627-8528-ADAC6957AA14}"/>
    <dgm:cxn modelId="{2AD76E45-A84E-4ADE-A372-DFAC8769A9E4}" type="presOf" srcId="{995208F8-7883-4789-AC73-E7851E2289C8}" destId="{7F0ADD36-DE40-4562-B964-B36C469A7A87}" srcOrd="0" destOrd="0" presId="urn:microsoft.com/office/officeart/2005/8/layout/radial3"/>
    <dgm:cxn modelId="{F3E1F246-942D-4143-BD7E-95DC866FD556}" srcId="{D00A4DB8-701A-414E-ACFE-3052429AE904}" destId="{AC309DE9-B338-40EF-AEBF-7F3FF9314CC1}" srcOrd="0" destOrd="0" parTransId="{EAF4387A-C604-4F01-A696-B2B1C1784D5B}" sibTransId="{588E2CA6-706F-4FD3-A409-BCB54F4A73A2}"/>
    <dgm:cxn modelId="{AD667C29-E979-4BFD-ADBF-010D10AB935D}" srcId="{995208F8-7883-4789-AC73-E7851E2289C8}" destId="{D00A4DB8-701A-414E-ACFE-3052429AE904}" srcOrd="0" destOrd="0" parTransId="{DB065D38-AE9C-4EA2-8461-326E8F293839}" sibTransId="{CF876080-CD0C-4A5E-9B6B-C7E268D0C9FE}"/>
    <dgm:cxn modelId="{5979197C-DB9D-48A9-AC16-DCEC036BC1BD}" type="presParOf" srcId="{7F0ADD36-DE40-4562-B964-B36C469A7A87}" destId="{142A1A7C-394E-4C3D-BC12-EB4D1017F8F6}" srcOrd="0" destOrd="0" presId="urn:microsoft.com/office/officeart/2005/8/layout/radial3"/>
    <dgm:cxn modelId="{E9C5E502-310C-4551-9FDA-AC214EE7AC89}" type="presParOf" srcId="{142A1A7C-394E-4C3D-BC12-EB4D1017F8F6}" destId="{FECB8235-57B6-4C30-A4DB-54F82289D25D}" srcOrd="0" destOrd="0" presId="urn:microsoft.com/office/officeart/2005/8/layout/radial3"/>
    <dgm:cxn modelId="{FB400E66-709E-41E5-95D5-F7BA78B3CDFC}" type="presParOf" srcId="{142A1A7C-394E-4C3D-BC12-EB4D1017F8F6}" destId="{36CB04B7-5DC9-4424-8C76-908E3A21D126}" srcOrd="1" destOrd="0" presId="urn:microsoft.com/office/officeart/2005/8/layout/radial3"/>
    <dgm:cxn modelId="{750B493D-7081-4364-830C-21390406DD63}" type="presParOf" srcId="{142A1A7C-394E-4C3D-BC12-EB4D1017F8F6}" destId="{F54F0C57-E4C0-48D3-87AD-A8F2A0AA0E6F}" srcOrd="2" destOrd="0" presId="urn:microsoft.com/office/officeart/2005/8/layout/radial3"/>
    <dgm:cxn modelId="{76C310C6-018F-4270-8A08-30FA8E1CAB81}" type="presParOf" srcId="{142A1A7C-394E-4C3D-BC12-EB4D1017F8F6}" destId="{E787814D-C094-46F4-BB27-62DE1A7AC6E3}" srcOrd="3" destOrd="0" presId="urn:microsoft.com/office/officeart/2005/8/layout/radial3"/>
    <dgm:cxn modelId="{B7593B98-83AA-43A0-8FC1-A94CFC68AFBC}" type="presParOf" srcId="{142A1A7C-394E-4C3D-BC12-EB4D1017F8F6}" destId="{48F10C26-0A28-4B88-93FF-DD87C4E6FAD4}" srcOrd="4" destOrd="0" presId="urn:microsoft.com/office/officeart/2005/8/layout/radial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D25959-8D7B-49EC-AB30-1D1C01FC8442}" type="doc">
      <dgm:prSet loTypeId="urn:microsoft.com/office/officeart/2005/8/layout/hList7" loCatId="relationship" qsTypeId="urn:microsoft.com/office/officeart/2005/8/quickstyle/simple1" qsCatId="simple" csTypeId="urn:microsoft.com/office/officeart/2005/8/colors/colorful5" csCatId="colorful" phldr="1"/>
      <dgm:spPr/>
      <dgm:t>
        <a:bodyPr/>
        <a:lstStyle/>
        <a:p>
          <a:endParaRPr lang="en-IN"/>
        </a:p>
      </dgm:t>
    </dgm:pt>
    <dgm:pt modelId="{225318B2-8714-4462-BAFA-A4C594964DEF}">
      <dgm:prSet custT="1"/>
      <dgm:spPr/>
      <dgm:t>
        <a:bodyPr/>
        <a:lstStyle/>
        <a:p>
          <a:pPr rtl="0">
            <a:lnSpc>
              <a:spcPct val="150000"/>
            </a:lnSpc>
          </a:pPr>
          <a:r>
            <a:rPr lang="en-IN" sz="2000" b="1" dirty="0" smtClean="0">
              <a:solidFill>
                <a:schemeClr val="tx1"/>
              </a:solidFill>
            </a:rPr>
            <a:t>Grid Safety</a:t>
          </a:r>
        </a:p>
        <a:p>
          <a:pPr rtl="0">
            <a:lnSpc>
              <a:spcPct val="100000"/>
            </a:lnSpc>
          </a:pPr>
          <a:r>
            <a:rPr lang="en-IN" sz="1800" b="1" dirty="0" smtClean="0"/>
            <a:t>Help Moderate Afternoon Peak Load</a:t>
          </a:r>
          <a:endParaRPr lang="en-IN" sz="1800" b="1" dirty="0"/>
        </a:p>
      </dgm:t>
    </dgm:pt>
    <dgm:pt modelId="{5AA63C7C-4AEC-4FFF-AC64-5BCDFC2BF58C}" type="parTrans" cxnId="{C13AF0FB-F1D6-4ABC-8854-AC99435A9390}">
      <dgm:prSet/>
      <dgm:spPr/>
      <dgm:t>
        <a:bodyPr/>
        <a:lstStyle/>
        <a:p>
          <a:endParaRPr lang="en-IN"/>
        </a:p>
      </dgm:t>
    </dgm:pt>
    <dgm:pt modelId="{AA9388A9-C69A-4C26-9500-1A7C72D8862B}" type="sibTrans" cxnId="{C13AF0FB-F1D6-4ABC-8854-AC99435A9390}">
      <dgm:prSet/>
      <dgm:spPr/>
      <dgm:t>
        <a:bodyPr/>
        <a:lstStyle/>
        <a:p>
          <a:endParaRPr lang="en-IN"/>
        </a:p>
      </dgm:t>
    </dgm:pt>
    <dgm:pt modelId="{A534CED3-2999-41FD-8841-A2983A4F181C}">
      <dgm:prSet custT="1"/>
      <dgm:spPr>
        <a:solidFill>
          <a:schemeClr val="accent6"/>
        </a:solidFill>
      </dgm:spPr>
      <dgm:t>
        <a:bodyPr/>
        <a:lstStyle/>
        <a:p>
          <a:pPr algn="ctr" rtl="0">
            <a:lnSpc>
              <a:spcPct val="100000"/>
            </a:lnSpc>
          </a:pPr>
          <a:r>
            <a:rPr lang="en-IN" sz="2000" b="1" dirty="0" smtClean="0">
              <a:solidFill>
                <a:schemeClr val="tx1"/>
              </a:solidFill>
            </a:rPr>
            <a:t>200 MW Savings</a:t>
          </a:r>
        </a:p>
        <a:p>
          <a:pPr algn="ctr" rtl="0">
            <a:lnSpc>
              <a:spcPct val="100000"/>
            </a:lnSpc>
          </a:pPr>
          <a:r>
            <a:rPr lang="en-IN" sz="1800" b="1" dirty="0" smtClean="0"/>
            <a:t>1MW (~ 10Cr Saving)</a:t>
          </a:r>
        </a:p>
        <a:p>
          <a:pPr algn="ctr" rtl="0">
            <a:lnSpc>
              <a:spcPct val="100000"/>
            </a:lnSpc>
          </a:pPr>
          <a:r>
            <a:rPr lang="en-IN" sz="1600" b="1" i="1" dirty="0" smtClean="0">
              <a:solidFill>
                <a:schemeClr val="bg1"/>
              </a:solidFill>
            </a:rPr>
            <a:t>G</a:t>
          </a:r>
          <a:r>
            <a:rPr lang="en-IN" sz="1600" b="0" i="1" dirty="0" smtClean="0"/>
            <a:t>(5Crs)</a:t>
          </a:r>
        </a:p>
        <a:p>
          <a:pPr algn="ctr" rtl="0">
            <a:lnSpc>
              <a:spcPct val="100000"/>
            </a:lnSpc>
          </a:pPr>
          <a:r>
            <a:rPr lang="en-IN" sz="1600" b="1" i="1" dirty="0" smtClean="0"/>
            <a:t>T</a:t>
          </a:r>
          <a:r>
            <a:rPr lang="en-IN" sz="1600" b="0" i="1" dirty="0" smtClean="0"/>
            <a:t>(2.5Crs) </a:t>
          </a:r>
        </a:p>
        <a:p>
          <a:pPr algn="ctr" rtl="0">
            <a:lnSpc>
              <a:spcPct val="100000"/>
            </a:lnSpc>
          </a:pPr>
          <a:r>
            <a:rPr lang="en-IN" sz="1600" b="1" i="1" dirty="0" smtClean="0"/>
            <a:t>D</a:t>
          </a:r>
          <a:r>
            <a:rPr lang="en-IN" sz="1600" b="0" i="1" dirty="0" smtClean="0"/>
            <a:t>(2.5Crs)</a:t>
          </a:r>
          <a:endParaRPr lang="en-IN" sz="1600" b="0" i="1" dirty="0"/>
        </a:p>
      </dgm:t>
    </dgm:pt>
    <dgm:pt modelId="{2433A952-B276-4EE7-BC65-39164D92B663}" type="parTrans" cxnId="{3F54CED4-1428-4B18-96A3-A214842AE20F}">
      <dgm:prSet/>
      <dgm:spPr/>
      <dgm:t>
        <a:bodyPr/>
        <a:lstStyle/>
        <a:p>
          <a:endParaRPr lang="en-IN"/>
        </a:p>
      </dgm:t>
    </dgm:pt>
    <dgm:pt modelId="{55357BBE-32C8-4D62-9E50-0FF4BA6EB505}" type="sibTrans" cxnId="{3F54CED4-1428-4B18-96A3-A214842AE20F}">
      <dgm:prSet/>
      <dgm:spPr/>
      <dgm:t>
        <a:bodyPr/>
        <a:lstStyle/>
        <a:p>
          <a:endParaRPr lang="en-IN"/>
        </a:p>
      </dgm:t>
    </dgm:pt>
    <dgm:pt modelId="{C2F400A8-4F01-4F78-BC44-FBE8B775769E}">
      <dgm:prSet custT="1"/>
      <dgm:spPr/>
      <dgm:t>
        <a:bodyPr/>
        <a:lstStyle/>
        <a:p>
          <a:pPr rtl="0"/>
          <a:r>
            <a:rPr lang="en-IN" sz="2000" b="1" dirty="0" smtClean="0">
              <a:solidFill>
                <a:schemeClr val="tx1"/>
              </a:solidFill>
            </a:rPr>
            <a:t>RPO fulfilment</a:t>
          </a:r>
        </a:p>
        <a:p>
          <a:pPr rtl="0"/>
          <a:endParaRPr lang="en-IN" sz="1600" b="1" dirty="0" smtClean="0"/>
        </a:p>
        <a:p>
          <a:pPr rtl="0"/>
          <a:r>
            <a:rPr lang="en-IN" sz="1800" b="1" dirty="0" smtClean="0"/>
            <a:t>Rooftop generation helps to meet RPO</a:t>
          </a:r>
          <a:endParaRPr lang="en-IN" sz="1600" b="1" dirty="0"/>
        </a:p>
      </dgm:t>
    </dgm:pt>
    <dgm:pt modelId="{B46B5DA3-94DB-4FEF-9BA5-2987200B46B1}" type="parTrans" cxnId="{57A78DE4-8F2E-4D3B-B7D3-E3B4C3EBF9E0}">
      <dgm:prSet/>
      <dgm:spPr/>
      <dgm:t>
        <a:bodyPr/>
        <a:lstStyle/>
        <a:p>
          <a:endParaRPr lang="en-IN"/>
        </a:p>
      </dgm:t>
    </dgm:pt>
    <dgm:pt modelId="{49F42C85-78FD-4A41-9E7F-A16F6C0E48DD}" type="sibTrans" cxnId="{57A78DE4-8F2E-4D3B-B7D3-E3B4C3EBF9E0}">
      <dgm:prSet/>
      <dgm:spPr/>
      <dgm:t>
        <a:bodyPr/>
        <a:lstStyle/>
        <a:p>
          <a:endParaRPr lang="en-IN"/>
        </a:p>
      </dgm:t>
    </dgm:pt>
    <dgm:pt modelId="{C27E6C8F-204A-4136-AE93-BF9898B1CB64}">
      <dgm:prSet custT="1"/>
      <dgm:spPr>
        <a:solidFill>
          <a:schemeClr val="accent2">
            <a:lumMod val="60000"/>
            <a:lumOff val="40000"/>
          </a:schemeClr>
        </a:solidFill>
      </dgm:spPr>
      <dgm:t>
        <a:bodyPr/>
        <a:lstStyle/>
        <a:p>
          <a:pPr rtl="0"/>
          <a:r>
            <a:rPr lang="en-IN" sz="2000" b="1" dirty="0" smtClean="0">
              <a:solidFill>
                <a:schemeClr val="tx1"/>
              </a:solidFill>
            </a:rPr>
            <a:t>Happy Customer</a:t>
          </a:r>
        </a:p>
        <a:p>
          <a:pPr rtl="0"/>
          <a:endParaRPr lang="en-IN" sz="2000" b="1" dirty="0" smtClean="0"/>
        </a:p>
        <a:p>
          <a:pPr rtl="0"/>
          <a:endParaRPr lang="en-IN" sz="2000" b="1" dirty="0" smtClean="0"/>
        </a:p>
        <a:p>
          <a:pPr rtl="0"/>
          <a:r>
            <a:rPr lang="en-IN" sz="1800" b="1" dirty="0" smtClean="0"/>
            <a:t>Lower Bill to Consumer </a:t>
          </a:r>
        </a:p>
      </dgm:t>
    </dgm:pt>
    <dgm:pt modelId="{63BF380D-76F7-44A1-BC3F-EFF936B053A1}" type="parTrans" cxnId="{B6B9F1B4-3EA4-446A-90FA-CF95187F2271}">
      <dgm:prSet/>
      <dgm:spPr/>
      <dgm:t>
        <a:bodyPr/>
        <a:lstStyle/>
        <a:p>
          <a:endParaRPr lang="en-IN"/>
        </a:p>
      </dgm:t>
    </dgm:pt>
    <dgm:pt modelId="{FF77BF17-A2B1-4434-9EEB-5A7A9251EF8A}" type="sibTrans" cxnId="{B6B9F1B4-3EA4-446A-90FA-CF95187F2271}">
      <dgm:prSet/>
      <dgm:spPr/>
      <dgm:t>
        <a:bodyPr/>
        <a:lstStyle/>
        <a:p>
          <a:endParaRPr lang="en-IN"/>
        </a:p>
      </dgm:t>
    </dgm:pt>
    <dgm:pt modelId="{5ABF0D8D-6C46-40CF-AC2E-E5474655836C}">
      <dgm:prSet custT="1"/>
      <dgm:spPr>
        <a:solidFill>
          <a:schemeClr val="bg1"/>
        </a:solidFill>
        <a:ln>
          <a:solidFill>
            <a:srgbClr val="FF0000"/>
          </a:solidFill>
        </a:ln>
      </dgm:spPr>
      <dgm:t>
        <a:bodyPr/>
        <a:lstStyle/>
        <a:p>
          <a:pPr rtl="0"/>
          <a:r>
            <a:rPr lang="en-IN" sz="1700" dirty="0" smtClean="0">
              <a:solidFill>
                <a:srgbClr val="FF0000"/>
              </a:solidFill>
            </a:rPr>
            <a:t>Few countries (Germany) have witnessed new problem...</a:t>
          </a:r>
        </a:p>
        <a:p>
          <a:pPr rtl="0"/>
          <a:r>
            <a:rPr lang="en-IN" sz="1700" dirty="0" smtClean="0">
              <a:solidFill>
                <a:srgbClr val="FF0000"/>
              </a:solidFill>
            </a:rPr>
            <a:t> </a:t>
          </a:r>
          <a:r>
            <a:rPr lang="en-IN" sz="1800" b="1" i="1" dirty="0" smtClean="0">
              <a:solidFill>
                <a:srgbClr val="FF0000"/>
              </a:solidFill>
            </a:rPr>
            <a:t>Sudden demand growth during sunset.</a:t>
          </a:r>
          <a:endParaRPr lang="en-IN" sz="1700" b="1" dirty="0">
            <a:solidFill>
              <a:srgbClr val="FF0000"/>
            </a:solidFill>
          </a:endParaRPr>
        </a:p>
      </dgm:t>
    </dgm:pt>
    <dgm:pt modelId="{FFF366D9-1494-416D-8EBB-DB18E711615D}" type="parTrans" cxnId="{2B7A92A1-16E3-482E-B2D4-91B801CEA523}">
      <dgm:prSet/>
      <dgm:spPr/>
      <dgm:t>
        <a:bodyPr/>
        <a:lstStyle/>
        <a:p>
          <a:endParaRPr lang="en-IN"/>
        </a:p>
      </dgm:t>
    </dgm:pt>
    <dgm:pt modelId="{17AF15A5-2278-4F86-A91A-202A0B0A3B48}" type="sibTrans" cxnId="{2B7A92A1-16E3-482E-B2D4-91B801CEA523}">
      <dgm:prSet/>
      <dgm:spPr/>
      <dgm:t>
        <a:bodyPr/>
        <a:lstStyle/>
        <a:p>
          <a:endParaRPr lang="en-IN"/>
        </a:p>
      </dgm:t>
    </dgm:pt>
    <dgm:pt modelId="{5A3C824D-1C3A-42AF-ABB4-7259564CFC79}" type="pres">
      <dgm:prSet presAssocID="{BBD25959-8D7B-49EC-AB30-1D1C01FC8442}" presName="Name0" presStyleCnt="0">
        <dgm:presLayoutVars>
          <dgm:dir/>
          <dgm:resizeHandles val="exact"/>
        </dgm:presLayoutVars>
      </dgm:prSet>
      <dgm:spPr/>
      <dgm:t>
        <a:bodyPr/>
        <a:lstStyle/>
        <a:p>
          <a:endParaRPr lang="en-IN"/>
        </a:p>
      </dgm:t>
    </dgm:pt>
    <dgm:pt modelId="{A23F059F-F789-4CBE-9064-6AB4A29E2DE6}" type="pres">
      <dgm:prSet presAssocID="{BBD25959-8D7B-49EC-AB30-1D1C01FC8442}" presName="fgShape" presStyleLbl="fgShp" presStyleIdx="0" presStyleCnt="1" custScaleX="76278" custLinFactNeighborX="-8581" custLinFactNeighborY="23672"/>
      <dgm:spPr>
        <a:solidFill>
          <a:schemeClr val="bg1">
            <a:lumMod val="75000"/>
          </a:schemeClr>
        </a:solidFill>
      </dgm:spPr>
      <dgm:t>
        <a:bodyPr/>
        <a:lstStyle/>
        <a:p>
          <a:endParaRPr lang="en-IN"/>
        </a:p>
      </dgm:t>
    </dgm:pt>
    <dgm:pt modelId="{A6C649BB-D20C-49CF-BA6F-677A8C188187}" type="pres">
      <dgm:prSet presAssocID="{BBD25959-8D7B-49EC-AB30-1D1C01FC8442}" presName="linComp" presStyleCnt="0"/>
      <dgm:spPr/>
      <dgm:t>
        <a:bodyPr/>
        <a:lstStyle/>
        <a:p>
          <a:endParaRPr lang="en-IN"/>
        </a:p>
      </dgm:t>
    </dgm:pt>
    <dgm:pt modelId="{BA51FBF5-5334-4BCB-A47D-82F76C1978FE}" type="pres">
      <dgm:prSet presAssocID="{225318B2-8714-4462-BAFA-A4C594964DEF}" presName="compNode" presStyleCnt="0"/>
      <dgm:spPr/>
      <dgm:t>
        <a:bodyPr/>
        <a:lstStyle/>
        <a:p>
          <a:endParaRPr lang="en-IN"/>
        </a:p>
      </dgm:t>
    </dgm:pt>
    <dgm:pt modelId="{E0D72152-FA79-4AA8-8D1D-8E14EECB42EF}" type="pres">
      <dgm:prSet presAssocID="{225318B2-8714-4462-BAFA-A4C594964DEF}" presName="bkgdShape" presStyleLbl="node1" presStyleIdx="0" presStyleCnt="5"/>
      <dgm:spPr/>
      <dgm:t>
        <a:bodyPr/>
        <a:lstStyle/>
        <a:p>
          <a:endParaRPr lang="en-IN"/>
        </a:p>
      </dgm:t>
    </dgm:pt>
    <dgm:pt modelId="{E5AC7589-FF7A-47A5-8CE6-E46CE6B75F34}" type="pres">
      <dgm:prSet presAssocID="{225318B2-8714-4462-BAFA-A4C594964DEF}" presName="nodeTx" presStyleLbl="node1" presStyleIdx="0" presStyleCnt="5">
        <dgm:presLayoutVars>
          <dgm:bulletEnabled val="1"/>
        </dgm:presLayoutVars>
      </dgm:prSet>
      <dgm:spPr/>
      <dgm:t>
        <a:bodyPr/>
        <a:lstStyle/>
        <a:p>
          <a:endParaRPr lang="en-IN"/>
        </a:p>
      </dgm:t>
    </dgm:pt>
    <dgm:pt modelId="{EC8F4E9E-BEC2-41E9-8749-60ADFB03C32B}" type="pres">
      <dgm:prSet presAssocID="{225318B2-8714-4462-BAFA-A4C594964DEF}" presName="invisiNode" presStyleLbl="node1" presStyleIdx="0" presStyleCnt="5"/>
      <dgm:spPr/>
      <dgm:t>
        <a:bodyPr/>
        <a:lstStyle/>
        <a:p>
          <a:endParaRPr lang="en-IN"/>
        </a:p>
      </dgm:t>
    </dgm:pt>
    <dgm:pt modelId="{E85625F0-1EC0-4F69-9053-90BE293236BF}" type="pres">
      <dgm:prSet presAssocID="{225318B2-8714-4462-BAFA-A4C594964DEF}" presName="imagNode" presStyleLbl="fgImgPlace1" presStyleIdx="0" presStyleCnt="5" custScaleY="87565" custLinFactNeighborX="-2037" custLinFactNeighborY="-2983"/>
      <dgm:spPr>
        <a:blipFill rotWithShape="0">
          <a:blip xmlns:r="http://schemas.openxmlformats.org/officeDocument/2006/relationships" r:embed="rId1"/>
          <a:stretch>
            <a:fillRect/>
          </a:stretch>
        </a:blipFill>
      </dgm:spPr>
      <dgm:t>
        <a:bodyPr/>
        <a:lstStyle/>
        <a:p>
          <a:endParaRPr lang="en-IN"/>
        </a:p>
      </dgm:t>
    </dgm:pt>
    <dgm:pt modelId="{6F670A20-3A1F-48B9-9C4B-FEC2CB8029D6}" type="pres">
      <dgm:prSet presAssocID="{AA9388A9-C69A-4C26-9500-1A7C72D8862B}" presName="sibTrans" presStyleLbl="sibTrans2D1" presStyleIdx="0" presStyleCnt="0"/>
      <dgm:spPr/>
      <dgm:t>
        <a:bodyPr/>
        <a:lstStyle/>
        <a:p>
          <a:endParaRPr lang="en-IN"/>
        </a:p>
      </dgm:t>
    </dgm:pt>
    <dgm:pt modelId="{52D89EEA-0725-4D0B-AEFA-C8F8E5E0AECB}" type="pres">
      <dgm:prSet presAssocID="{A534CED3-2999-41FD-8841-A2983A4F181C}" presName="compNode" presStyleCnt="0"/>
      <dgm:spPr/>
      <dgm:t>
        <a:bodyPr/>
        <a:lstStyle/>
        <a:p>
          <a:endParaRPr lang="en-IN"/>
        </a:p>
      </dgm:t>
    </dgm:pt>
    <dgm:pt modelId="{B0898A1E-F576-4C64-8BAC-6D1A4E0D8431}" type="pres">
      <dgm:prSet presAssocID="{A534CED3-2999-41FD-8841-A2983A4F181C}" presName="bkgdShape" presStyleLbl="node1" presStyleIdx="1" presStyleCnt="5"/>
      <dgm:spPr/>
      <dgm:t>
        <a:bodyPr/>
        <a:lstStyle/>
        <a:p>
          <a:endParaRPr lang="en-IN"/>
        </a:p>
      </dgm:t>
    </dgm:pt>
    <dgm:pt modelId="{4CD86145-3EB2-40B6-BEC8-1BF37168A25B}" type="pres">
      <dgm:prSet presAssocID="{A534CED3-2999-41FD-8841-A2983A4F181C}" presName="nodeTx" presStyleLbl="node1" presStyleIdx="1" presStyleCnt="5">
        <dgm:presLayoutVars>
          <dgm:bulletEnabled val="1"/>
        </dgm:presLayoutVars>
      </dgm:prSet>
      <dgm:spPr/>
      <dgm:t>
        <a:bodyPr/>
        <a:lstStyle/>
        <a:p>
          <a:endParaRPr lang="en-IN"/>
        </a:p>
      </dgm:t>
    </dgm:pt>
    <dgm:pt modelId="{CA3BB602-58C8-4B94-A371-93A4FE83F9DE}" type="pres">
      <dgm:prSet presAssocID="{A534CED3-2999-41FD-8841-A2983A4F181C}" presName="invisiNode" presStyleLbl="node1" presStyleIdx="1" presStyleCnt="5"/>
      <dgm:spPr/>
      <dgm:t>
        <a:bodyPr/>
        <a:lstStyle/>
        <a:p>
          <a:endParaRPr lang="en-IN"/>
        </a:p>
      </dgm:t>
    </dgm:pt>
    <dgm:pt modelId="{3AA15E64-0040-4E23-880A-5D860A8CDE1E}" type="pres">
      <dgm:prSet presAssocID="{A534CED3-2999-41FD-8841-A2983A4F181C}" presName="imagNode" presStyleLbl="fgImgPlace1" presStyleIdx="1" presStyleCnt="5" custScaleY="87600" custLinFactNeighborY="-4861"/>
      <dgm:spPr>
        <a:blipFill rotWithShape="0">
          <a:blip xmlns:r="http://schemas.openxmlformats.org/officeDocument/2006/relationships" r:embed="rId2"/>
          <a:stretch>
            <a:fillRect/>
          </a:stretch>
        </a:blipFill>
      </dgm:spPr>
      <dgm:t>
        <a:bodyPr/>
        <a:lstStyle/>
        <a:p>
          <a:endParaRPr lang="en-IN"/>
        </a:p>
      </dgm:t>
    </dgm:pt>
    <dgm:pt modelId="{1AAE79AD-8E5B-4D44-A864-04BD85AAAEF0}" type="pres">
      <dgm:prSet presAssocID="{55357BBE-32C8-4D62-9E50-0FF4BA6EB505}" presName="sibTrans" presStyleLbl="sibTrans2D1" presStyleIdx="0" presStyleCnt="0"/>
      <dgm:spPr/>
      <dgm:t>
        <a:bodyPr/>
        <a:lstStyle/>
        <a:p>
          <a:endParaRPr lang="en-IN"/>
        </a:p>
      </dgm:t>
    </dgm:pt>
    <dgm:pt modelId="{5B1310FF-433E-4853-8B7E-00F487B6A620}" type="pres">
      <dgm:prSet presAssocID="{C2F400A8-4F01-4F78-BC44-FBE8B775769E}" presName="compNode" presStyleCnt="0"/>
      <dgm:spPr/>
      <dgm:t>
        <a:bodyPr/>
        <a:lstStyle/>
        <a:p>
          <a:endParaRPr lang="en-IN"/>
        </a:p>
      </dgm:t>
    </dgm:pt>
    <dgm:pt modelId="{C964ADAE-F673-4F72-872E-41CC2E03AFFB}" type="pres">
      <dgm:prSet presAssocID="{C2F400A8-4F01-4F78-BC44-FBE8B775769E}" presName="bkgdShape" presStyleLbl="node1" presStyleIdx="2" presStyleCnt="5"/>
      <dgm:spPr/>
      <dgm:t>
        <a:bodyPr/>
        <a:lstStyle/>
        <a:p>
          <a:endParaRPr lang="en-IN"/>
        </a:p>
      </dgm:t>
    </dgm:pt>
    <dgm:pt modelId="{DA35E0C5-153F-4DDE-9344-55A7D318A6F3}" type="pres">
      <dgm:prSet presAssocID="{C2F400A8-4F01-4F78-BC44-FBE8B775769E}" presName="nodeTx" presStyleLbl="node1" presStyleIdx="2" presStyleCnt="5">
        <dgm:presLayoutVars>
          <dgm:bulletEnabled val="1"/>
        </dgm:presLayoutVars>
      </dgm:prSet>
      <dgm:spPr/>
      <dgm:t>
        <a:bodyPr/>
        <a:lstStyle/>
        <a:p>
          <a:endParaRPr lang="en-IN"/>
        </a:p>
      </dgm:t>
    </dgm:pt>
    <dgm:pt modelId="{6BF78C88-5FF6-4F78-9077-A039722DA63B}" type="pres">
      <dgm:prSet presAssocID="{C2F400A8-4F01-4F78-BC44-FBE8B775769E}" presName="invisiNode" presStyleLbl="node1" presStyleIdx="2" presStyleCnt="5"/>
      <dgm:spPr/>
      <dgm:t>
        <a:bodyPr/>
        <a:lstStyle/>
        <a:p>
          <a:endParaRPr lang="en-IN"/>
        </a:p>
      </dgm:t>
    </dgm:pt>
    <dgm:pt modelId="{615E89FD-3477-4330-AA6E-CA4B681BCE2B}" type="pres">
      <dgm:prSet presAssocID="{C2F400A8-4F01-4F78-BC44-FBE8B775769E}" presName="imagNode" presStyleLbl="fgImgPlace1" presStyleIdx="2" presStyleCnt="5" custLinFactNeighborY="-4861"/>
      <dgm:spPr>
        <a:blipFill rotWithShape="0">
          <a:blip xmlns:r="http://schemas.openxmlformats.org/officeDocument/2006/relationships" r:embed="rId3"/>
          <a:stretch>
            <a:fillRect/>
          </a:stretch>
        </a:blipFill>
      </dgm:spPr>
      <dgm:t>
        <a:bodyPr/>
        <a:lstStyle/>
        <a:p>
          <a:endParaRPr lang="en-IN"/>
        </a:p>
      </dgm:t>
    </dgm:pt>
    <dgm:pt modelId="{C3ACA21E-63C8-418F-962B-D4B50E4D285F}" type="pres">
      <dgm:prSet presAssocID="{49F42C85-78FD-4A41-9E7F-A16F6C0E48DD}" presName="sibTrans" presStyleLbl="sibTrans2D1" presStyleIdx="0" presStyleCnt="0"/>
      <dgm:spPr/>
      <dgm:t>
        <a:bodyPr/>
        <a:lstStyle/>
        <a:p>
          <a:endParaRPr lang="en-IN"/>
        </a:p>
      </dgm:t>
    </dgm:pt>
    <dgm:pt modelId="{F6ADC6D8-5542-494A-8BD3-892C00398704}" type="pres">
      <dgm:prSet presAssocID="{C27E6C8F-204A-4136-AE93-BF9898B1CB64}" presName="compNode" presStyleCnt="0"/>
      <dgm:spPr/>
      <dgm:t>
        <a:bodyPr/>
        <a:lstStyle/>
        <a:p>
          <a:endParaRPr lang="en-IN"/>
        </a:p>
      </dgm:t>
    </dgm:pt>
    <dgm:pt modelId="{15AA9A6F-683F-4F7E-BD82-966DF45BD32F}" type="pres">
      <dgm:prSet presAssocID="{C27E6C8F-204A-4136-AE93-BF9898B1CB64}" presName="bkgdShape" presStyleLbl="node1" presStyleIdx="3" presStyleCnt="5"/>
      <dgm:spPr/>
      <dgm:t>
        <a:bodyPr/>
        <a:lstStyle/>
        <a:p>
          <a:endParaRPr lang="en-IN"/>
        </a:p>
      </dgm:t>
    </dgm:pt>
    <dgm:pt modelId="{AFC59109-9A7E-4A54-8DF0-BEE0903AD2A4}" type="pres">
      <dgm:prSet presAssocID="{C27E6C8F-204A-4136-AE93-BF9898B1CB64}" presName="nodeTx" presStyleLbl="node1" presStyleIdx="3" presStyleCnt="5">
        <dgm:presLayoutVars>
          <dgm:bulletEnabled val="1"/>
        </dgm:presLayoutVars>
      </dgm:prSet>
      <dgm:spPr/>
      <dgm:t>
        <a:bodyPr/>
        <a:lstStyle/>
        <a:p>
          <a:endParaRPr lang="en-IN"/>
        </a:p>
      </dgm:t>
    </dgm:pt>
    <dgm:pt modelId="{7768467D-EC9B-4942-8F26-BCCB94BD2319}" type="pres">
      <dgm:prSet presAssocID="{C27E6C8F-204A-4136-AE93-BF9898B1CB64}" presName="invisiNode" presStyleLbl="node1" presStyleIdx="3" presStyleCnt="5"/>
      <dgm:spPr/>
      <dgm:t>
        <a:bodyPr/>
        <a:lstStyle/>
        <a:p>
          <a:endParaRPr lang="en-IN"/>
        </a:p>
      </dgm:t>
    </dgm:pt>
    <dgm:pt modelId="{1DD5B38D-AA4A-4276-9EFE-3609BADDC514}" type="pres">
      <dgm:prSet presAssocID="{C27E6C8F-204A-4136-AE93-BF9898B1CB64}" presName="imagNode" presStyleLbl="fgImgPlace1" presStyleIdx="3" presStyleCnt="5" custLinFactNeighborY="-4861"/>
      <dgm:spPr>
        <a:blipFill rotWithShape="0">
          <a:blip xmlns:r="http://schemas.openxmlformats.org/officeDocument/2006/relationships" r:embed="rId4"/>
          <a:stretch>
            <a:fillRect/>
          </a:stretch>
        </a:blipFill>
      </dgm:spPr>
      <dgm:t>
        <a:bodyPr/>
        <a:lstStyle/>
        <a:p>
          <a:endParaRPr lang="en-IN"/>
        </a:p>
      </dgm:t>
    </dgm:pt>
    <dgm:pt modelId="{37331778-AA7D-4BDD-8660-089E88546160}" type="pres">
      <dgm:prSet presAssocID="{FF77BF17-A2B1-4434-9EEB-5A7A9251EF8A}" presName="sibTrans" presStyleLbl="sibTrans2D1" presStyleIdx="0" presStyleCnt="0"/>
      <dgm:spPr/>
      <dgm:t>
        <a:bodyPr/>
        <a:lstStyle/>
        <a:p>
          <a:endParaRPr lang="en-IN"/>
        </a:p>
      </dgm:t>
    </dgm:pt>
    <dgm:pt modelId="{327BB40A-73DD-441E-8A44-76F78450404B}" type="pres">
      <dgm:prSet presAssocID="{5ABF0D8D-6C46-40CF-AC2E-E5474655836C}" presName="compNode" presStyleCnt="0"/>
      <dgm:spPr/>
    </dgm:pt>
    <dgm:pt modelId="{6434D959-2F65-4FDC-B4E0-A3FF5B5C40D2}" type="pres">
      <dgm:prSet presAssocID="{5ABF0D8D-6C46-40CF-AC2E-E5474655836C}" presName="bkgdShape" presStyleLbl="node1" presStyleIdx="4" presStyleCnt="5"/>
      <dgm:spPr/>
      <dgm:t>
        <a:bodyPr/>
        <a:lstStyle/>
        <a:p>
          <a:endParaRPr lang="en-IN"/>
        </a:p>
      </dgm:t>
    </dgm:pt>
    <dgm:pt modelId="{FCBDDEA5-824F-4750-99AA-E9930A5A6AA9}" type="pres">
      <dgm:prSet presAssocID="{5ABF0D8D-6C46-40CF-AC2E-E5474655836C}" presName="nodeTx" presStyleLbl="node1" presStyleIdx="4" presStyleCnt="5">
        <dgm:presLayoutVars>
          <dgm:bulletEnabled val="1"/>
        </dgm:presLayoutVars>
      </dgm:prSet>
      <dgm:spPr/>
      <dgm:t>
        <a:bodyPr/>
        <a:lstStyle/>
        <a:p>
          <a:endParaRPr lang="en-IN"/>
        </a:p>
      </dgm:t>
    </dgm:pt>
    <dgm:pt modelId="{694EB67D-E5A8-4BF1-9068-D40B29FB97AF}" type="pres">
      <dgm:prSet presAssocID="{5ABF0D8D-6C46-40CF-AC2E-E5474655836C}" presName="invisiNode" presStyleLbl="node1" presStyleIdx="4" presStyleCnt="5"/>
      <dgm:spPr/>
    </dgm:pt>
    <dgm:pt modelId="{2BD9F4E5-C5DB-4A48-B5EE-A3A659C8844F}" type="pres">
      <dgm:prSet presAssocID="{5ABF0D8D-6C46-40CF-AC2E-E5474655836C}" presName="imagNode" presStyleLbl="fgImgPlace1" presStyleIdx="4" presStyleCnt="5"/>
      <dgm:spPr>
        <a:blipFill rotWithShape="0">
          <a:blip xmlns:r="http://schemas.openxmlformats.org/officeDocument/2006/relationships" r:embed="rId5"/>
          <a:stretch>
            <a:fillRect/>
          </a:stretch>
        </a:blipFill>
      </dgm:spPr>
      <dgm:t>
        <a:bodyPr/>
        <a:lstStyle/>
        <a:p>
          <a:endParaRPr lang="en-IN"/>
        </a:p>
      </dgm:t>
    </dgm:pt>
  </dgm:ptLst>
  <dgm:cxnLst>
    <dgm:cxn modelId="{1D9C3C31-BB83-40D9-99BF-911408503827}" type="presOf" srcId="{AA9388A9-C69A-4C26-9500-1A7C72D8862B}" destId="{6F670A20-3A1F-48B9-9C4B-FEC2CB8029D6}" srcOrd="0" destOrd="0" presId="urn:microsoft.com/office/officeart/2005/8/layout/hList7"/>
    <dgm:cxn modelId="{7EC1AA0F-5480-4DA6-859B-DC9A12FC4753}" type="presOf" srcId="{C2F400A8-4F01-4F78-BC44-FBE8B775769E}" destId="{C964ADAE-F673-4F72-872E-41CC2E03AFFB}" srcOrd="0" destOrd="0" presId="urn:microsoft.com/office/officeart/2005/8/layout/hList7"/>
    <dgm:cxn modelId="{EE4E82B5-24A2-4DB7-AAC8-51C224B2D044}" type="presOf" srcId="{A534CED3-2999-41FD-8841-A2983A4F181C}" destId="{4CD86145-3EB2-40B6-BEC8-1BF37168A25B}" srcOrd="1" destOrd="0" presId="urn:microsoft.com/office/officeart/2005/8/layout/hList7"/>
    <dgm:cxn modelId="{BB4A2275-4B7E-4E0E-8F7A-49A624DB83B5}" type="presOf" srcId="{BBD25959-8D7B-49EC-AB30-1D1C01FC8442}" destId="{5A3C824D-1C3A-42AF-ABB4-7259564CFC79}" srcOrd="0" destOrd="0" presId="urn:microsoft.com/office/officeart/2005/8/layout/hList7"/>
    <dgm:cxn modelId="{29229BE2-B2DD-4D8E-8082-843582A73DE8}" type="presOf" srcId="{5ABF0D8D-6C46-40CF-AC2E-E5474655836C}" destId="{FCBDDEA5-824F-4750-99AA-E9930A5A6AA9}" srcOrd="1" destOrd="0" presId="urn:microsoft.com/office/officeart/2005/8/layout/hList7"/>
    <dgm:cxn modelId="{A3AD936E-7B31-48A1-91AA-7F9515D49FF4}" type="presOf" srcId="{225318B2-8714-4462-BAFA-A4C594964DEF}" destId="{E5AC7589-FF7A-47A5-8CE6-E46CE6B75F34}" srcOrd="1" destOrd="0" presId="urn:microsoft.com/office/officeart/2005/8/layout/hList7"/>
    <dgm:cxn modelId="{3F54CED4-1428-4B18-96A3-A214842AE20F}" srcId="{BBD25959-8D7B-49EC-AB30-1D1C01FC8442}" destId="{A534CED3-2999-41FD-8841-A2983A4F181C}" srcOrd="1" destOrd="0" parTransId="{2433A952-B276-4EE7-BC65-39164D92B663}" sibTransId="{55357BBE-32C8-4D62-9E50-0FF4BA6EB505}"/>
    <dgm:cxn modelId="{C13AF0FB-F1D6-4ABC-8854-AC99435A9390}" srcId="{BBD25959-8D7B-49EC-AB30-1D1C01FC8442}" destId="{225318B2-8714-4462-BAFA-A4C594964DEF}" srcOrd="0" destOrd="0" parTransId="{5AA63C7C-4AEC-4FFF-AC64-5BCDFC2BF58C}" sibTransId="{AA9388A9-C69A-4C26-9500-1A7C72D8862B}"/>
    <dgm:cxn modelId="{49549540-BCE0-40B4-B79C-09BCA5FA9C4A}" type="presOf" srcId="{C2F400A8-4F01-4F78-BC44-FBE8B775769E}" destId="{DA35E0C5-153F-4DDE-9344-55A7D318A6F3}" srcOrd="1" destOrd="0" presId="urn:microsoft.com/office/officeart/2005/8/layout/hList7"/>
    <dgm:cxn modelId="{57A78DE4-8F2E-4D3B-B7D3-E3B4C3EBF9E0}" srcId="{BBD25959-8D7B-49EC-AB30-1D1C01FC8442}" destId="{C2F400A8-4F01-4F78-BC44-FBE8B775769E}" srcOrd="2" destOrd="0" parTransId="{B46B5DA3-94DB-4FEF-9BA5-2987200B46B1}" sibTransId="{49F42C85-78FD-4A41-9E7F-A16F6C0E48DD}"/>
    <dgm:cxn modelId="{01C913DE-79D2-42CF-A5DD-DF0CF2710158}" type="presOf" srcId="{A534CED3-2999-41FD-8841-A2983A4F181C}" destId="{B0898A1E-F576-4C64-8BAC-6D1A4E0D8431}" srcOrd="0" destOrd="0" presId="urn:microsoft.com/office/officeart/2005/8/layout/hList7"/>
    <dgm:cxn modelId="{476C5C79-58EA-4AF5-A350-E8F9D5537B60}" type="presOf" srcId="{225318B2-8714-4462-BAFA-A4C594964DEF}" destId="{E0D72152-FA79-4AA8-8D1D-8E14EECB42EF}" srcOrd="0" destOrd="0" presId="urn:microsoft.com/office/officeart/2005/8/layout/hList7"/>
    <dgm:cxn modelId="{697CD009-9C45-4FA5-ACD7-F85650CAA61B}" type="presOf" srcId="{C27E6C8F-204A-4136-AE93-BF9898B1CB64}" destId="{AFC59109-9A7E-4A54-8DF0-BEE0903AD2A4}" srcOrd="1" destOrd="0" presId="urn:microsoft.com/office/officeart/2005/8/layout/hList7"/>
    <dgm:cxn modelId="{6C0F203E-B0AF-49D9-94E2-7ABA50B411D7}" type="presOf" srcId="{FF77BF17-A2B1-4434-9EEB-5A7A9251EF8A}" destId="{37331778-AA7D-4BDD-8660-089E88546160}" srcOrd="0" destOrd="0" presId="urn:microsoft.com/office/officeart/2005/8/layout/hList7"/>
    <dgm:cxn modelId="{5C05F0E4-3501-478A-A668-1AF3EC08A4AB}" type="presOf" srcId="{55357BBE-32C8-4D62-9E50-0FF4BA6EB505}" destId="{1AAE79AD-8E5B-4D44-A864-04BD85AAAEF0}" srcOrd="0" destOrd="0" presId="urn:microsoft.com/office/officeart/2005/8/layout/hList7"/>
    <dgm:cxn modelId="{2B7A92A1-16E3-482E-B2D4-91B801CEA523}" srcId="{BBD25959-8D7B-49EC-AB30-1D1C01FC8442}" destId="{5ABF0D8D-6C46-40CF-AC2E-E5474655836C}" srcOrd="4" destOrd="0" parTransId="{FFF366D9-1494-416D-8EBB-DB18E711615D}" sibTransId="{17AF15A5-2278-4F86-A91A-202A0B0A3B48}"/>
    <dgm:cxn modelId="{EAA574F4-9D6F-46A6-967F-D09279D66C0E}" type="presOf" srcId="{5ABF0D8D-6C46-40CF-AC2E-E5474655836C}" destId="{6434D959-2F65-4FDC-B4E0-A3FF5B5C40D2}" srcOrd="0" destOrd="0" presId="urn:microsoft.com/office/officeart/2005/8/layout/hList7"/>
    <dgm:cxn modelId="{DF29B214-A532-462A-A6C7-8F4531BB0539}" type="presOf" srcId="{C27E6C8F-204A-4136-AE93-BF9898B1CB64}" destId="{15AA9A6F-683F-4F7E-BD82-966DF45BD32F}" srcOrd="0" destOrd="0" presId="urn:microsoft.com/office/officeart/2005/8/layout/hList7"/>
    <dgm:cxn modelId="{B6B9F1B4-3EA4-446A-90FA-CF95187F2271}" srcId="{BBD25959-8D7B-49EC-AB30-1D1C01FC8442}" destId="{C27E6C8F-204A-4136-AE93-BF9898B1CB64}" srcOrd="3" destOrd="0" parTransId="{63BF380D-76F7-44A1-BC3F-EFF936B053A1}" sibTransId="{FF77BF17-A2B1-4434-9EEB-5A7A9251EF8A}"/>
    <dgm:cxn modelId="{35CE6650-3E2C-4DA4-8EB8-C216F4E2BB09}" type="presOf" srcId="{49F42C85-78FD-4A41-9E7F-A16F6C0E48DD}" destId="{C3ACA21E-63C8-418F-962B-D4B50E4D285F}" srcOrd="0" destOrd="0" presId="urn:microsoft.com/office/officeart/2005/8/layout/hList7"/>
    <dgm:cxn modelId="{34A65369-C9AE-44F8-87CF-EBAE81C08E10}" type="presParOf" srcId="{5A3C824D-1C3A-42AF-ABB4-7259564CFC79}" destId="{A23F059F-F789-4CBE-9064-6AB4A29E2DE6}" srcOrd="0" destOrd="0" presId="urn:microsoft.com/office/officeart/2005/8/layout/hList7"/>
    <dgm:cxn modelId="{FBCB087F-A3BD-485F-8BE5-4B409C0A5619}" type="presParOf" srcId="{5A3C824D-1C3A-42AF-ABB4-7259564CFC79}" destId="{A6C649BB-D20C-49CF-BA6F-677A8C188187}" srcOrd="1" destOrd="0" presId="urn:microsoft.com/office/officeart/2005/8/layout/hList7"/>
    <dgm:cxn modelId="{C820E3F7-9BE9-4D4D-9FDF-D38F7ADC14D8}" type="presParOf" srcId="{A6C649BB-D20C-49CF-BA6F-677A8C188187}" destId="{BA51FBF5-5334-4BCB-A47D-82F76C1978FE}" srcOrd="0" destOrd="0" presId="urn:microsoft.com/office/officeart/2005/8/layout/hList7"/>
    <dgm:cxn modelId="{BFE1193B-8AF0-4EB3-A246-1D032CEB8791}" type="presParOf" srcId="{BA51FBF5-5334-4BCB-A47D-82F76C1978FE}" destId="{E0D72152-FA79-4AA8-8D1D-8E14EECB42EF}" srcOrd="0" destOrd="0" presId="urn:microsoft.com/office/officeart/2005/8/layout/hList7"/>
    <dgm:cxn modelId="{23AA358D-2BFD-4C28-9028-4A3C3D36F5FD}" type="presParOf" srcId="{BA51FBF5-5334-4BCB-A47D-82F76C1978FE}" destId="{E5AC7589-FF7A-47A5-8CE6-E46CE6B75F34}" srcOrd="1" destOrd="0" presId="urn:microsoft.com/office/officeart/2005/8/layout/hList7"/>
    <dgm:cxn modelId="{10052A38-59BB-4BEE-984A-030BA3DE0D22}" type="presParOf" srcId="{BA51FBF5-5334-4BCB-A47D-82F76C1978FE}" destId="{EC8F4E9E-BEC2-41E9-8749-60ADFB03C32B}" srcOrd="2" destOrd="0" presId="urn:microsoft.com/office/officeart/2005/8/layout/hList7"/>
    <dgm:cxn modelId="{A259A59F-751A-4273-995A-7A83B892CD3C}" type="presParOf" srcId="{BA51FBF5-5334-4BCB-A47D-82F76C1978FE}" destId="{E85625F0-1EC0-4F69-9053-90BE293236BF}" srcOrd="3" destOrd="0" presId="urn:microsoft.com/office/officeart/2005/8/layout/hList7"/>
    <dgm:cxn modelId="{1A213807-C1FB-4329-82D6-42C6DF0C1894}" type="presParOf" srcId="{A6C649BB-D20C-49CF-BA6F-677A8C188187}" destId="{6F670A20-3A1F-48B9-9C4B-FEC2CB8029D6}" srcOrd="1" destOrd="0" presId="urn:microsoft.com/office/officeart/2005/8/layout/hList7"/>
    <dgm:cxn modelId="{1F8B92B9-E311-4AAE-9B67-EAD277473F44}" type="presParOf" srcId="{A6C649BB-D20C-49CF-BA6F-677A8C188187}" destId="{52D89EEA-0725-4D0B-AEFA-C8F8E5E0AECB}" srcOrd="2" destOrd="0" presId="urn:microsoft.com/office/officeart/2005/8/layout/hList7"/>
    <dgm:cxn modelId="{42C19FB7-0178-4682-99D2-860376153622}" type="presParOf" srcId="{52D89EEA-0725-4D0B-AEFA-C8F8E5E0AECB}" destId="{B0898A1E-F576-4C64-8BAC-6D1A4E0D8431}" srcOrd="0" destOrd="0" presId="urn:microsoft.com/office/officeart/2005/8/layout/hList7"/>
    <dgm:cxn modelId="{89112101-E3AC-482A-9AAF-BFC8D6692251}" type="presParOf" srcId="{52D89EEA-0725-4D0B-AEFA-C8F8E5E0AECB}" destId="{4CD86145-3EB2-40B6-BEC8-1BF37168A25B}" srcOrd="1" destOrd="0" presId="urn:microsoft.com/office/officeart/2005/8/layout/hList7"/>
    <dgm:cxn modelId="{10EE18ED-EE75-478C-96D3-91151CDB70BD}" type="presParOf" srcId="{52D89EEA-0725-4D0B-AEFA-C8F8E5E0AECB}" destId="{CA3BB602-58C8-4B94-A371-93A4FE83F9DE}" srcOrd="2" destOrd="0" presId="urn:microsoft.com/office/officeart/2005/8/layout/hList7"/>
    <dgm:cxn modelId="{AB591401-9012-471A-9037-079C94D1024F}" type="presParOf" srcId="{52D89EEA-0725-4D0B-AEFA-C8F8E5E0AECB}" destId="{3AA15E64-0040-4E23-880A-5D860A8CDE1E}" srcOrd="3" destOrd="0" presId="urn:microsoft.com/office/officeart/2005/8/layout/hList7"/>
    <dgm:cxn modelId="{3BCC443C-78D3-4683-A21A-2C8581C8E083}" type="presParOf" srcId="{A6C649BB-D20C-49CF-BA6F-677A8C188187}" destId="{1AAE79AD-8E5B-4D44-A864-04BD85AAAEF0}" srcOrd="3" destOrd="0" presId="urn:microsoft.com/office/officeart/2005/8/layout/hList7"/>
    <dgm:cxn modelId="{CCD18227-33CF-47DE-AB14-A07BDC2482BD}" type="presParOf" srcId="{A6C649BB-D20C-49CF-BA6F-677A8C188187}" destId="{5B1310FF-433E-4853-8B7E-00F487B6A620}" srcOrd="4" destOrd="0" presId="urn:microsoft.com/office/officeart/2005/8/layout/hList7"/>
    <dgm:cxn modelId="{B990840E-DDB5-4BB1-9E6C-FE7A20A6F4F6}" type="presParOf" srcId="{5B1310FF-433E-4853-8B7E-00F487B6A620}" destId="{C964ADAE-F673-4F72-872E-41CC2E03AFFB}" srcOrd="0" destOrd="0" presId="urn:microsoft.com/office/officeart/2005/8/layout/hList7"/>
    <dgm:cxn modelId="{4B1BA078-8D2C-4B4F-B02C-5999DE890F32}" type="presParOf" srcId="{5B1310FF-433E-4853-8B7E-00F487B6A620}" destId="{DA35E0C5-153F-4DDE-9344-55A7D318A6F3}" srcOrd="1" destOrd="0" presId="urn:microsoft.com/office/officeart/2005/8/layout/hList7"/>
    <dgm:cxn modelId="{9966968D-1C41-42CA-92C0-F8D5503D756D}" type="presParOf" srcId="{5B1310FF-433E-4853-8B7E-00F487B6A620}" destId="{6BF78C88-5FF6-4F78-9077-A039722DA63B}" srcOrd="2" destOrd="0" presId="urn:microsoft.com/office/officeart/2005/8/layout/hList7"/>
    <dgm:cxn modelId="{22229ED9-04BA-42DC-B301-1BD7565DB260}" type="presParOf" srcId="{5B1310FF-433E-4853-8B7E-00F487B6A620}" destId="{615E89FD-3477-4330-AA6E-CA4B681BCE2B}" srcOrd="3" destOrd="0" presId="urn:microsoft.com/office/officeart/2005/8/layout/hList7"/>
    <dgm:cxn modelId="{07408BEE-05B7-4C24-BFB7-E851D47E7C35}" type="presParOf" srcId="{A6C649BB-D20C-49CF-BA6F-677A8C188187}" destId="{C3ACA21E-63C8-418F-962B-D4B50E4D285F}" srcOrd="5" destOrd="0" presId="urn:microsoft.com/office/officeart/2005/8/layout/hList7"/>
    <dgm:cxn modelId="{BAC3F9C3-0EF0-4244-810E-88D729497970}" type="presParOf" srcId="{A6C649BB-D20C-49CF-BA6F-677A8C188187}" destId="{F6ADC6D8-5542-494A-8BD3-892C00398704}" srcOrd="6" destOrd="0" presId="urn:microsoft.com/office/officeart/2005/8/layout/hList7"/>
    <dgm:cxn modelId="{A7BB76DD-92C0-47CF-9828-FDFC6552142A}" type="presParOf" srcId="{F6ADC6D8-5542-494A-8BD3-892C00398704}" destId="{15AA9A6F-683F-4F7E-BD82-966DF45BD32F}" srcOrd="0" destOrd="0" presId="urn:microsoft.com/office/officeart/2005/8/layout/hList7"/>
    <dgm:cxn modelId="{F7F7E47A-76E3-4ABE-87AE-7034F66E1046}" type="presParOf" srcId="{F6ADC6D8-5542-494A-8BD3-892C00398704}" destId="{AFC59109-9A7E-4A54-8DF0-BEE0903AD2A4}" srcOrd="1" destOrd="0" presId="urn:microsoft.com/office/officeart/2005/8/layout/hList7"/>
    <dgm:cxn modelId="{C89CA31C-00E6-47AA-A467-430CF50FBE90}" type="presParOf" srcId="{F6ADC6D8-5542-494A-8BD3-892C00398704}" destId="{7768467D-EC9B-4942-8F26-BCCB94BD2319}" srcOrd="2" destOrd="0" presId="urn:microsoft.com/office/officeart/2005/8/layout/hList7"/>
    <dgm:cxn modelId="{4A172DAE-0FE7-4D2A-88B9-316EEB1FE01B}" type="presParOf" srcId="{F6ADC6D8-5542-494A-8BD3-892C00398704}" destId="{1DD5B38D-AA4A-4276-9EFE-3609BADDC514}" srcOrd="3" destOrd="0" presId="urn:microsoft.com/office/officeart/2005/8/layout/hList7"/>
    <dgm:cxn modelId="{11B2B633-0084-46FF-9D53-98E46BBF205A}" type="presParOf" srcId="{A6C649BB-D20C-49CF-BA6F-677A8C188187}" destId="{37331778-AA7D-4BDD-8660-089E88546160}" srcOrd="7" destOrd="0" presId="urn:microsoft.com/office/officeart/2005/8/layout/hList7"/>
    <dgm:cxn modelId="{50174AC6-A03F-4523-9801-E0B46FAF92DB}" type="presParOf" srcId="{A6C649BB-D20C-49CF-BA6F-677A8C188187}" destId="{327BB40A-73DD-441E-8A44-76F78450404B}" srcOrd="8" destOrd="0" presId="urn:microsoft.com/office/officeart/2005/8/layout/hList7"/>
    <dgm:cxn modelId="{881A9411-6F51-483A-A696-392FE4BC24E6}" type="presParOf" srcId="{327BB40A-73DD-441E-8A44-76F78450404B}" destId="{6434D959-2F65-4FDC-B4E0-A3FF5B5C40D2}" srcOrd="0" destOrd="0" presId="urn:microsoft.com/office/officeart/2005/8/layout/hList7"/>
    <dgm:cxn modelId="{BB996A1C-FA31-43A0-89A6-08E414345D0D}" type="presParOf" srcId="{327BB40A-73DD-441E-8A44-76F78450404B}" destId="{FCBDDEA5-824F-4750-99AA-E9930A5A6AA9}" srcOrd="1" destOrd="0" presId="urn:microsoft.com/office/officeart/2005/8/layout/hList7"/>
    <dgm:cxn modelId="{0036118D-08B5-47AA-87F0-4732388AF776}" type="presParOf" srcId="{327BB40A-73DD-441E-8A44-76F78450404B}" destId="{694EB67D-E5A8-4BF1-9068-D40B29FB97AF}" srcOrd="2" destOrd="0" presId="urn:microsoft.com/office/officeart/2005/8/layout/hList7"/>
    <dgm:cxn modelId="{7081B15B-0014-4FCD-83EE-7507B64BF24B}" type="presParOf" srcId="{327BB40A-73DD-441E-8A44-76F78450404B}" destId="{2BD9F4E5-C5DB-4A48-B5EE-A3A659C8844F}" srcOrd="3" destOrd="0" presId="urn:microsoft.com/office/officeart/2005/8/layout/hList7"/>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75B076-B219-4F26-915E-187D972162F2}" type="doc">
      <dgm:prSet loTypeId="urn:microsoft.com/office/officeart/2005/8/layout/vList4" loCatId="list" qsTypeId="urn:microsoft.com/office/officeart/2005/8/quickstyle/simple4" qsCatId="simple" csTypeId="urn:microsoft.com/office/officeart/2005/8/colors/colorful5" csCatId="colorful" phldr="1"/>
      <dgm:spPr/>
      <dgm:t>
        <a:bodyPr/>
        <a:lstStyle/>
        <a:p>
          <a:endParaRPr lang="en-IN"/>
        </a:p>
      </dgm:t>
    </dgm:pt>
    <dgm:pt modelId="{11695D2B-A46F-445A-B576-A5942B67D5B5}">
      <dgm:prSet phldrT="[Text]" custT="1"/>
      <dgm:spPr>
        <a:solidFill>
          <a:schemeClr val="accent4">
            <a:lumMod val="20000"/>
            <a:lumOff val="80000"/>
          </a:schemeClr>
        </a:solidFill>
      </dgm:spPr>
      <dgm:t>
        <a:bodyPr anchor="ctr"/>
        <a:lstStyle/>
        <a:p>
          <a:pPr algn="l"/>
          <a:r>
            <a:rPr lang="en-US" sz="1400" b="1" dirty="0" smtClean="0">
              <a:solidFill>
                <a:schemeClr val="tx1"/>
              </a:solidFill>
              <a:latin typeface="Arial" charset="0"/>
              <a:cs typeface="Arial" charset="0"/>
            </a:rPr>
            <a:t>Roof Top Solar installation on Unit Rate basis </a:t>
          </a:r>
          <a:endParaRPr lang="en-IN" sz="1400" b="1" dirty="0">
            <a:solidFill>
              <a:schemeClr val="tx1"/>
            </a:solidFill>
          </a:endParaRPr>
        </a:p>
      </dgm:t>
    </dgm:pt>
    <dgm:pt modelId="{7B14A660-4FA0-4099-893D-8E0CBFC64DC3}" type="parTrans" cxnId="{2F59027D-23D1-4D84-A011-8D338E2569DA}">
      <dgm:prSet/>
      <dgm:spPr/>
      <dgm:t>
        <a:bodyPr/>
        <a:lstStyle/>
        <a:p>
          <a:endParaRPr lang="en-IN" sz="1400">
            <a:solidFill>
              <a:schemeClr val="tx1">
                <a:lumMod val="65000"/>
                <a:lumOff val="35000"/>
              </a:schemeClr>
            </a:solidFill>
          </a:endParaRPr>
        </a:p>
      </dgm:t>
    </dgm:pt>
    <dgm:pt modelId="{0EECC48F-29AF-46FD-AEE6-C7CB318EE7E9}" type="sibTrans" cxnId="{2F59027D-23D1-4D84-A011-8D338E2569DA}">
      <dgm:prSet/>
      <dgm:spPr/>
      <dgm:t>
        <a:bodyPr/>
        <a:lstStyle/>
        <a:p>
          <a:endParaRPr lang="en-IN" sz="1400">
            <a:solidFill>
              <a:schemeClr val="tx1">
                <a:lumMod val="65000"/>
                <a:lumOff val="35000"/>
              </a:schemeClr>
            </a:solidFill>
          </a:endParaRPr>
        </a:p>
      </dgm:t>
    </dgm:pt>
    <dgm:pt modelId="{1DD49B5F-DB94-4312-A7EF-A497E152EA96}">
      <dgm:prSet phldrT="[Text]" custT="1"/>
      <dgm:spPr>
        <a:solidFill>
          <a:schemeClr val="accent4">
            <a:lumMod val="20000"/>
            <a:lumOff val="80000"/>
          </a:schemeClr>
        </a:solidFill>
      </dgm:spPr>
      <dgm:t>
        <a:bodyPr anchor="ctr"/>
        <a:lstStyle/>
        <a:p>
          <a:pPr algn="l"/>
          <a:r>
            <a:rPr lang="en-US" sz="1400" b="0" i="1" dirty="0" smtClean="0">
              <a:solidFill>
                <a:schemeClr val="tx1"/>
              </a:solidFill>
              <a:latin typeface="Arial" charset="0"/>
              <a:cs typeface="Arial" charset="0"/>
            </a:rPr>
            <a:t>Can Discom / Financer disconnect on Non payment ?</a:t>
          </a:r>
          <a:endParaRPr lang="en-IN" sz="1400" b="0" i="1" dirty="0">
            <a:solidFill>
              <a:schemeClr val="tx1"/>
            </a:solidFill>
          </a:endParaRPr>
        </a:p>
      </dgm:t>
    </dgm:pt>
    <dgm:pt modelId="{D6E7A170-3C1B-4F94-9D53-D0EA81DCE60D}" type="parTrans" cxnId="{DEAB8270-C06B-43E6-A771-22FCBCD72A74}">
      <dgm:prSet/>
      <dgm:spPr/>
      <dgm:t>
        <a:bodyPr/>
        <a:lstStyle/>
        <a:p>
          <a:endParaRPr lang="en-IN" sz="1400">
            <a:solidFill>
              <a:schemeClr val="tx1">
                <a:lumMod val="65000"/>
                <a:lumOff val="35000"/>
              </a:schemeClr>
            </a:solidFill>
          </a:endParaRPr>
        </a:p>
      </dgm:t>
    </dgm:pt>
    <dgm:pt modelId="{D2A3C4E1-205E-4B3C-8EBB-8D369FCA3836}" type="sibTrans" cxnId="{DEAB8270-C06B-43E6-A771-22FCBCD72A74}">
      <dgm:prSet/>
      <dgm:spPr/>
      <dgm:t>
        <a:bodyPr/>
        <a:lstStyle/>
        <a:p>
          <a:endParaRPr lang="en-IN" sz="1400">
            <a:solidFill>
              <a:schemeClr val="tx1">
                <a:lumMod val="65000"/>
                <a:lumOff val="35000"/>
              </a:schemeClr>
            </a:solidFill>
          </a:endParaRPr>
        </a:p>
      </dgm:t>
    </dgm:pt>
    <dgm:pt modelId="{951E9C14-DF83-44BB-9DE2-8F50BBB9EE0C}">
      <dgm:prSet phldrT="[Text]" custT="1"/>
      <dgm:spPr>
        <a:solidFill>
          <a:schemeClr val="accent3">
            <a:lumMod val="20000"/>
            <a:lumOff val="80000"/>
          </a:schemeClr>
        </a:solidFill>
      </dgm:spPr>
      <dgm:t>
        <a:bodyPr anchor="ctr"/>
        <a:lstStyle/>
        <a:p>
          <a:r>
            <a:rPr lang="en-US" sz="1400" b="1" dirty="0" smtClean="0">
              <a:solidFill>
                <a:schemeClr val="tx1"/>
              </a:solidFill>
              <a:latin typeface="Arial" charset="0"/>
              <a:cs typeface="Arial" charset="0"/>
            </a:rPr>
            <a:t>Agency for certifying installations &amp; periodic calibration </a:t>
          </a:r>
          <a:endParaRPr lang="en-IN" sz="1400" dirty="0">
            <a:solidFill>
              <a:schemeClr val="tx1"/>
            </a:solidFill>
          </a:endParaRPr>
        </a:p>
      </dgm:t>
    </dgm:pt>
    <dgm:pt modelId="{C0D17DCE-2726-43A1-A233-F72B72E36EDA}" type="parTrans" cxnId="{5BE0752E-38E7-4F69-8545-7C7913EBCEAE}">
      <dgm:prSet/>
      <dgm:spPr/>
      <dgm:t>
        <a:bodyPr/>
        <a:lstStyle/>
        <a:p>
          <a:endParaRPr lang="en-IN" sz="1400">
            <a:solidFill>
              <a:schemeClr val="tx1">
                <a:lumMod val="65000"/>
                <a:lumOff val="35000"/>
              </a:schemeClr>
            </a:solidFill>
          </a:endParaRPr>
        </a:p>
      </dgm:t>
    </dgm:pt>
    <dgm:pt modelId="{6DD098A6-1291-4EBD-A69E-633CE71DEEBE}" type="sibTrans" cxnId="{5BE0752E-38E7-4F69-8545-7C7913EBCEAE}">
      <dgm:prSet/>
      <dgm:spPr/>
      <dgm:t>
        <a:bodyPr/>
        <a:lstStyle/>
        <a:p>
          <a:endParaRPr lang="en-IN" sz="1400">
            <a:solidFill>
              <a:schemeClr val="tx1">
                <a:lumMod val="65000"/>
                <a:lumOff val="35000"/>
              </a:schemeClr>
            </a:solidFill>
          </a:endParaRPr>
        </a:p>
      </dgm:t>
    </dgm:pt>
    <dgm:pt modelId="{67EBD963-5F41-4054-B4F3-2ECD8F026D0E}">
      <dgm:prSet phldrT="[Text]" custT="1"/>
      <dgm:spPr>
        <a:solidFill>
          <a:schemeClr val="accent3">
            <a:lumMod val="20000"/>
            <a:lumOff val="80000"/>
          </a:schemeClr>
        </a:solidFill>
      </dgm:spPr>
      <dgm:t>
        <a:bodyPr anchor="ctr"/>
        <a:lstStyle/>
        <a:p>
          <a:r>
            <a:rPr lang="en-US" sz="1400" b="0" i="1" dirty="0" smtClean="0">
              <a:solidFill>
                <a:schemeClr val="tx1"/>
              </a:solidFill>
              <a:latin typeface="Arial" charset="0"/>
              <a:cs typeface="Arial" charset="0"/>
            </a:rPr>
            <a:t>Banning non-complying Meters/ Inverters.</a:t>
          </a:r>
          <a:endParaRPr lang="en-IN" sz="1400" b="0" i="1" dirty="0">
            <a:solidFill>
              <a:schemeClr val="tx1"/>
            </a:solidFill>
          </a:endParaRPr>
        </a:p>
      </dgm:t>
    </dgm:pt>
    <dgm:pt modelId="{D4C30463-A452-420B-AC8F-864CCDC81E71}" type="parTrans" cxnId="{8C1B80BA-81F7-4534-805C-275EAA685BD6}">
      <dgm:prSet/>
      <dgm:spPr/>
      <dgm:t>
        <a:bodyPr/>
        <a:lstStyle/>
        <a:p>
          <a:endParaRPr lang="en-IN" sz="1400">
            <a:solidFill>
              <a:schemeClr val="tx1">
                <a:lumMod val="65000"/>
                <a:lumOff val="35000"/>
              </a:schemeClr>
            </a:solidFill>
          </a:endParaRPr>
        </a:p>
      </dgm:t>
    </dgm:pt>
    <dgm:pt modelId="{02B31C4D-EBEC-4D9E-B922-6E61CDE2F3D5}" type="sibTrans" cxnId="{8C1B80BA-81F7-4534-805C-275EAA685BD6}">
      <dgm:prSet/>
      <dgm:spPr/>
      <dgm:t>
        <a:bodyPr/>
        <a:lstStyle/>
        <a:p>
          <a:endParaRPr lang="en-IN" sz="1400">
            <a:solidFill>
              <a:schemeClr val="tx1">
                <a:lumMod val="65000"/>
                <a:lumOff val="35000"/>
              </a:schemeClr>
            </a:solidFill>
          </a:endParaRPr>
        </a:p>
      </dgm:t>
    </dgm:pt>
    <dgm:pt modelId="{A7ACD477-7A34-4BE6-9071-AD5DC9AB8410}">
      <dgm:prSet phldrT="[Text]" custT="1"/>
      <dgm:spPr>
        <a:solidFill>
          <a:schemeClr val="accent5">
            <a:lumMod val="40000"/>
            <a:lumOff val="60000"/>
          </a:schemeClr>
        </a:solidFill>
      </dgm:spPr>
      <dgm:t>
        <a:bodyPr anchor="ctr"/>
        <a:lstStyle/>
        <a:p>
          <a:r>
            <a:rPr lang="en-US" sz="1400" b="1" dirty="0" smtClean="0">
              <a:solidFill>
                <a:schemeClr val="tx1"/>
              </a:solidFill>
              <a:latin typeface="Arial" charset="0"/>
              <a:cs typeface="Arial" charset="0"/>
            </a:rPr>
            <a:t>Legal risks</a:t>
          </a:r>
        </a:p>
        <a:p>
          <a:r>
            <a:rPr lang="en-US" sz="1400" b="0" i="1" dirty="0" smtClean="0">
              <a:solidFill>
                <a:schemeClr val="tx1"/>
              </a:solidFill>
              <a:latin typeface="Arial" charset="0"/>
              <a:cs typeface="Arial" charset="0"/>
            </a:rPr>
            <a:t>Misuse of Rooftop approval letter for ownership </a:t>
          </a:r>
          <a:endParaRPr lang="en-IN" sz="1400" b="0" i="1" dirty="0">
            <a:solidFill>
              <a:schemeClr val="tx1"/>
            </a:solidFill>
          </a:endParaRPr>
        </a:p>
      </dgm:t>
    </dgm:pt>
    <dgm:pt modelId="{D0ED17FF-6E38-4831-AD7F-65A61BFAAECA}" type="parTrans" cxnId="{3365EF99-613F-479E-BAEF-97BA573241EE}">
      <dgm:prSet/>
      <dgm:spPr/>
      <dgm:t>
        <a:bodyPr/>
        <a:lstStyle/>
        <a:p>
          <a:endParaRPr lang="en-IN" sz="1400">
            <a:solidFill>
              <a:schemeClr val="tx1">
                <a:lumMod val="65000"/>
                <a:lumOff val="35000"/>
              </a:schemeClr>
            </a:solidFill>
          </a:endParaRPr>
        </a:p>
      </dgm:t>
    </dgm:pt>
    <dgm:pt modelId="{B3D38B99-187F-4FB8-8D5D-18571D2FC6D8}" type="sibTrans" cxnId="{3365EF99-613F-479E-BAEF-97BA573241EE}">
      <dgm:prSet/>
      <dgm:spPr/>
      <dgm:t>
        <a:bodyPr/>
        <a:lstStyle/>
        <a:p>
          <a:endParaRPr lang="en-IN" sz="1400">
            <a:solidFill>
              <a:schemeClr val="tx1">
                <a:lumMod val="65000"/>
                <a:lumOff val="35000"/>
              </a:schemeClr>
            </a:solidFill>
          </a:endParaRPr>
        </a:p>
      </dgm:t>
    </dgm:pt>
    <dgm:pt modelId="{2FF5B2E5-37F8-4783-B4A1-0BEB4B02E7D7}" type="pres">
      <dgm:prSet presAssocID="{FC75B076-B219-4F26-915E-187D972162F2}" presName="linear" presStyleCnt="0">
        <dgm:presLayoutVars>
          <dgm:dir/>
          <dgm:resizeHandles val="exact"/>
        </dgm:presLayoutVars>
      </dgm:prSet>
      <dgm:spPr/>
      <dgm:t>
        <a:bodyPr/>
        <a:lstStyle/>
        <a:p>
          <a:endParaRPr lang="en-IN"/>
        </a:p>
      </dgm:t>
    </dgm:pt>
    <dgm:pt modelId="{4A6E381E-4358-44C4-9CB1-19DF852232E9}" type="pres">
      <dgm:prSet presAssocID="{11695D2B-A46F-445A-B576-A5942B67D5B5}" presName="comp" presStyleCnt="0"/>
      <dgm:spPr/>
    </dgm:pt>
    <dgm:pt modelId="{F5B5D34E-81B6-4614-B07B-041C97AC5661}" type="pres">
      <dgm:prSet presAssocID="{11695D2B-A46F-445A-B576-A5942B67D5B5}" presName="box" presStyleLbl="node1" presStyleIdx="0" presStyleCnt="3"/>
      <dgm:spPr/>
      <dgm:t>
        <a:bodyPr/>
        <a:lstStyle/>
        <a:p>
          <a:endParaRPr lang="en-IN"/>
        </a:p>
      </dgm:t>
    </dgm:pt>
    <dgm:pt modelId="{A3639C2D-CD32-4A8E-9FAF-4AF4000A892C}" type="pres">
      <dgm:prSet presAssocID="{11695D2B-A46F-445A-B576-A5942B67D5B5}" presName="img" presStyleLbl="fgImgPlace1" presStyleIdx="0" presStyleCnt="3" custScaleX="96344"/>
      <dgm:spPr>
        <a:blipFill rotWithShape="0">
          <a:blip xmlns:r="http://schemas.openxmlformats.org/officeDocument/2006/relationships" r:embed="rId1"/>
          <a:stretch>
            <a:fillRect/>
          </a:stretch>
        </a:blipFill>
      </dgm:spPr>
    </dgm:pt>
    <dgm:pt modelId="{2335FD17-2A90-4469-B2CD-93255251EFE7}" type="pres">
      <dgm:prSet presAssocID="{11695D2B-A46F-445A-B576-A5942B67D5B5}" presName="text" presStyleLbl="node1" presStyleIdx="0" presStyleCnt="3">
        <dgm:presLayoutVars>
          <dgm:bulletEnabled val="1"/>
        </dgm:presLayoutVars>
      </dgm:prSet>
      <dgm:spPr/>
      <dgm:t>
        <a:bodyPr/>
        <a:lstStyle/>
        <a:p>
          <a:endParaRPr lang="en-IN"/>
        </a:p>
      </dgm:t>
    </dgm:pt>
    <dgm:pt modelId="{E44326E3-31F9-4A1C-B3E9-25C145203055}" type="pres">
      <dgm:prSet presAssocID="{0EECC48F-29AF-46FD-AEE6-C7CB318EE7E9}" presName="spacer" presStyleCnt="0"/>
      <dgm:spPr/>
    </dgm:pt>
    <dgm:pt modelId="{13F518B2-D133-48A4-931A-1AF46D353549}" type="pres">
      <dgm:prSet presAssocID="{951E9C14-DF83-44BB-9DE2-8F50BBB9EE0C}" presName="comp" presStyleCnt="0"/>
      <dgm:spPr/>
    </dgm:pt>
    <dgm:pt modelId="{B63AD565-0E5B-4CBC-B4F6-E63F71720A1B}" type="pres">
      <dgm:prSet presAssocID="{951E9C14-DF83-44BB-9DE2-8F50BBB9EE0C}" presName="box" presStyleLbl="node1" presStyleIdx="1" presStyleCnt="3"/>
      <dgm:spPr/>
      <dgm:t>
        <a:bodyPr/>
        <a:lstStyle/>
        <a:p>
          <a:endParaRPr lang="en-IN"/>
        </a:p>
      </dgm:t>
    </dgm:pt>
    <dgm:pt modelId="{628DC118-F98F-4252-BBEA-9D5684A40F6E}" type="pres">
      <dgm:prSet presAssocID="{951E9C14-DF83-44BB-9DE2-8F50BBB9EE0C}" presName="img" presStyleLbl="fgImgPlace1" presStyleIdx="1" presStyleCnt="3" custScaleX="89703"/>
      <dgm:spPr>
        <a:blipFill rotWithShape="0">
          <a:blip xmlns:r="http://schemas.openxmlformats.org/officeDocument/2006/relationships" r:embed="rId2"/>
          <a:stretch>
            <a:fillRect/>
          </a:stretch>
        </a:blipFill>
      </dgm:spPr>
    </dgm:pt>
    <dgm:pt modelId="{AA1048D6-1DC7-49DD-8DE1-28DA9547F910}" type="pres">
      <dgm:prSet presAssocID="{951E9C14-DF83-44BB-9DE2-8F50BBB9EE0C}" presName="text" presStyleLbl="node1" presStyleIdx="1" presStyleCnt="3">
        <dgm:presLayoutVars>
          <dgm:bulletEnabled val="1"/>
        </dgm:presLayoutVars>
      </dgm:prSet>
      <dgm:spPr/>
      <dgm:t>
        <a:bodyPr/>
        <a:lstStyle/>
        <a:p>
          <a:endParaRPr lang="en-IN"/>
        </a:p>
      </dgm:t>
    </dgm:pt>
    <dgm:pt modelId="{1DEE9C90-D076-4EB6-900C-5A9337D5E8F1}" type="pres">
      <dgm:prSet presAssocID="{6DD098A6-1291-4EBD-A69E-633CE71DEEBE}" presName="spacer" presStyleCnt="0"/>
      <dgm:spPr/>
    </dgm:pt>
    <dgm:pt modelId="{2ECFB71F-2AEF-48B3-A55B-3C2E9DE18CE2}" type="pres">
      <dgm:prSet presAssocID="{A7ACD477-7A34-4BE6-9071-AD5DC9AB8410}" presName="comp" presStyleCnt="0"/>
      <dgm:spPr/>
    </dgm:pt>
    <dgm:pt modelId="{9B52D15C-F51F-4D65-A666-CAE6732EE50D}" type="pres">
      <dgm:prSet presAssocID="{A7ACD477-7A34-4BE6-9071-AD5DC9AB8410}" presName="box" presStyleLbl="node1" presStyleIdx="2" presStyleCnt="3"/>
      <dgm:spPr/>
      <dgm:t>
        <a:bodyPr/>
        <a:lstStyle/>
        <a:p>
          <a:endParaRPr lang="en-IN"/>
        </a:p>
      </dgm:t>
    </dgm:pt>
    <dgm:pt modelId="{61F78E6C-493E-4B20-ACFC-60DFC4E25E07}" type="pres">
      <dgm:prSet presAssocID="{A7ACD477-7A34-4BE6-9071-AD5DC9AB8410}" presName="img" presStyleLbl="fgImgPlace1" presStyleIdx="2" presStyleCnt="3" custScaleX="96343"/>
      <dgm:spPr>
        <a:blipFill rotWithShape="0">
          <a:blip xmlns:r="http://schemas.openxmlformats.org/officeDocument/2006/relationships" r:embed="rId3"/>
          <a:stretch>
            <a:fillRect/>
          </a:stretch>
        </a:blipFill>
      </dgm:spPr>
    </dgm:pt>
    <dgm:pt modelId="{A3FB726E-8035-40E3-9957-F463A9375BE4}" type="pres">
      <dgm:prSet presAssocID="{A7ACD477-7A34-4BE6-9071-AD5DC9AB8410}" presName="text" presStyleLbl="node1" presStyleIdx="2" presStyleCnt="3">
        <dgm:presLayoutVars>
          <dgm:bulletEnabled val="1"/>
        </dgm:presLayoutVars>
      </dgm:prSet>
      <dgm:spPr/>
      <dgm:t>
        <a:bodyPr/>
        <a:lstStyle/>
        <a:p>
          <a:endParaRPr lang="en-IN"/>
        </a:p>
      </dgm:t>
    </dgm:pt>
  </dgm:ptLst>
  <dgm:cxnLst>
    <dgm:cxn modelId="{DEAB8270-C06B-43E6-A771-22FCBCD72A74}" srcId="{11695D2B-A46F-445A-B576-A5942B67D5B5}" destId="{1DD49B5F-DB94-4312-A7EF-A497E152EA96}" srcOrd="0" destOrd="0" parTransId="{D6E7A170-3C1B-4F94-9D53-D0EA81DCE60D}" sibTransId="{D2A3C4E1-205E-4B3C-8EBB-8D369FCA3836}"/>
    <dgm:cxn modelId="{C24367CB-FC50-4C72-89C5-B0C065FFC613}" type="presOf" srcId="{FC75B076-B219-4F26-915E-187D972162F2}" destId="{2FF5B2E5-37F8-4783-B4A1-0BEB4B02E7D7}" srcOrd="0" destOrd="0" presId="urn:microsoft.com/office/officeart/2005/8/layout/vList4"/>
    <dgm:cxn modelId="{3A1B6957-036A-4F03-99A2-854CAA9F4FCB}" type="presOf" srcId="{A7ACD477-7A34-4BE6-9071-AD5DC9AB8410}" destId="{9B52D15C-F51F-4D65-A666-CAE6732EE50D}" srcOrd="0" destOrd="0" presId="urn:microsoft.com/office/officeart/2005/8/layout/vList4"/>
    <dgm:cxn modelId="{9FE508EA-3250-47B7-9233-FB6B384185BA}" type="presOf" srcId="{951E9C14-DF83-44BB-9DE2-8F50BBB9EE0C}" destId="{AA1048D6-1DC7-49DD-8DE1-28DA9547F910}" srcOrd="1" destOrd="0" presId="urn:microsoft.com/office/officeart/2005/8/layout/vList4"/>
    <dgm:cxn modelId="{8C1B80BA-81F7-4534-805C-275EAA685BD6}" srcId="{951E9C14-DF83-44BB-9DE2-8F50BBB9EE0C}" destId="{67EBD963-5F41-4054-B4F3-2ECD8F026D0E}" srcOrd="0" destOrd="0" parTransId="{D4C30463-A452-420B-AC8F-864CCDC81E71}" sibTransId="{02B31C4D-EBEC-4D9E-B922-6E61CDE2F3D5}"/>
    <dgm:cxn modelId="{3365EF99-613F-479E-BAEF-97BA573241EE}" srcId="{FC75B076-B219-4F26-915E-187D972162F2}" destId="{A7ACD477-7A34-4BE6-9071-AD5DC9AB8410}" srcOrd="2" destOrd="0" parTransId="{D0ED17FF-6E38-4831-AD7F-65A61BFAAECA}" sibTransId="{B3D38B99-187F-4FB8-8D5D-18571D2FC6D8}"/>
    <dgm:cxn modelId="{7048F55A-4FCC-43B4-8154-3EF83A5FE232}" type="presOf" srcId="{1DD49B5F-DB94-4312-A7EF-A497E152EA96}" destId="{F5B5D34E-81B6-4614-B07B-041C97AC5661}" srcOrd="0" destOrd="1" presId="urn:microsoft.com/office/officeart/2005/8/layout/vList4"/>
    <dgm:cxn modelId="{9C7E4B4C-3B9A-428F-92C4-D5D7C5B0A3E7}" type="presOf" srcId="{67EBD963-5F41-4054-B4F3-2ECD8F026D0E}" destId="{B63AD565-0E5B-4CBC-B4F6-E63F71720A1B}" srcOrd="0" destOrd="1" presId="urn:microsoft.com/office/officeart/2005/8/layout/vList4"/>
    <dgm:cxn modelId="{E4BDEEE0-904F-48B8-B5E0-E24D6BAEBB55}" type="presOf" srcId="{A7ACD477-7A34-4BE6-9071-AD5DC9AB8410}" destId="{A3FB726E-8035-40E3-9957-F463A9375BE4}" srcOrd="1" destOrd="0" presId="urn:microsoft.com/office/officeart/2005/8/layout/vList4"/>
    <dgm:cxn modelId="{6B98D7E5-5AFD-4552-B955-42B61AA0DEA3}" type="presOf" srcId="{67EBD963-5F41-4054-B4F3-2ECD8F026D0E}" destId="{AA1048D6-1DC7-49DD-8DE1-28DA9547F910}" srcOrd="1" destOrd="1" presId="urn:microsoft.com/office/officeart/2005/8/layout/vList4"/>
    <dgm:cxn modelId="{5BE0752E-38E7-4F69-8545-7C7913EBCEAE}" srcId="{FC75B076-B219-4F26-915E-187D972162F2}" destId="{951E9C14-DF83-44BB-9DE2-8F50BBB9EE0C}" srcOrd="1" destOrd="0" parTransId="{C0D17DCE-2726-43A1-A233-F72B72E36EDA}" sibTransId="{6DD098A6-1291-4EBD-A69E-633CE71DEEBE}"/>
    <dgm:cxn modelId="{54F22113-9D19-467F-811B-78D03A38C491}" type="presOf" srcId="{1DD49B5F-DB94-4312-A7EF-A497E152EA96}" destId="{2335FD17-2A90-4469-B2CD-93255251EFE7}" srcOrd="1" destOrd="1" presId="urn:microsoft.com/office/officeart/2005/8/layout/vList4"/>
    <dgm:cxn modelId="{5CAF9FFF-56C0-4AB4-989C-41CE32BBDAD3}" type="presOf" srcId="{11695D2B-A46F-445A-B576-A5942B67D5B5}" destId="{2335FD17-2A90-4469-B2CD-93255251EFE7}" srcOrd="1" destOrd="0" presId="urn:microsoft.com/office/officeart/2005/8/layout/vList4"/>
    <dgm:cxn modelId="{5FCC6E64-CD28-4F19-BAEE-71765E30D26B}" type="presOf" srcId="{951E9C14-DF83-44BB-9DE2-8F50BBB9EE0C}" destId="{B63AD565-0E5B-4CBC-B4F6-E63F71720A1B}" srcOrd="0" destOrd="0" presId="urn:microsoft.com/office/officeart/2005/8/layout/vList4"/>
    <dgm:cxn modelId="{E3165CAE-C522-4C96-853B-645BE07844A0}" type="presOf" srcId="{11695D2B-A46F-445A-B576-A5942B67D5B5}" destId="{F5B5D34E-81B6-4614-B07B-041C97AC5661}" srcOrd="0" destOrd="0" presId="urn:microsoft.com/office/officeart/2005/8/layout/vList4"/>
    <dgm:cxn modelId="{2F59027D-23D1-4D84-A011-8D338E2569DA}" srcId="{FC75B076-B219-4F26-915E-187D972162F2}" destId="{11695D2B-A46F-445A-B576-A5942B67D5B5}" srcOrd="0" destOrd="0" parTransId="{7B14A660-4FA0-4099-893D-8E0CBFC64DC3}" sibTransId="{0EECC48F-29AF-46FD-AEE6-C7CB318EE7E9}"/>
    <dgm:cxn modelId="{D651F49D-A9EE-415F-A487-01E394974AB3}" type="presParOf" srcId="{2FF5B2E5-37F8-4783-B4A1-0BEB4B02E7D7}" destId="{4A6E381E-4358-44C4-9CB1-19DF852232E9}" srcOrd="0" destOrd="0" presId="urn:microsoft.com/office/officeart/2005/8/layout/vList4"/>
    <dgm:cxn modelId="{9B400395-AA44-4B35-A1AF-9340F539E880}" type="presParOf" srcId="{4A6E381E-4358-44C4-9CB1-19DF852232E9}" destId="{F5B5D34E-81B6-4614-B07B-041C97AC5661}" srcOrd="0" destOrd="0" presId="urn:microsoft.com/office/officeart/2005/8/layout/vList4"/>
    <dgm:cxn modelId="{1FB5510C-A8CB-45B2-9D56-1BC4E708D1B8}" type="presParOf" srcId="{4A6E381E-4358-44C4-9CB1-19DF852232E9}" destId="{A3639C2D-CD32-4A8E-9FAF-4AF4000A892C}" srcOrd="1" destOrd="0" presId="urn:microsoft.com/office/officeart/2005/8/layout/vList4"/>
    <dgm:cxn modelId="{9274D8F4-3146-4F58-A156-3760939D78E8}" type="presParOf" srcId="{4A6E381E-4358-44C4-9CB1-19DF852232E9}" destId="{2335FD17-2A90-4469-B2CD-93255251EFE7}" srcOrd="2" destOrd="0" presId="urn:microsoft.com/office/officeart/2005/8/layout/vList4"/>
    <dgm:cxn modelId="{95A4B913-65C0-4469-9769-F303A2043BE8}" type="presParOf" srcId="{2FF5B2E5-37F8-4783-B4A1-0BEB4B02E7D7}" destId="{E44326E3-31F9-4A1C-B3E9-25C145203055}" srcOrd="1" destOrd="0" presId="urn:microsoft.com/office/officeart/2005/8/layout/vList4"/>
    <dgm:cxn modelId="{44B65A91-85C3-46C6-9EEE-915C1857784E}" type="presParOf" srcId="{2FF5B2E5-37F8-4783-B4A1-0BEB4B02E7D7}" destId="{13F518B2-D133-48A4-931A-1AF46D353549}" srcOrd="2" destOrd="0" presId="urn:microsoft.com/office/officeart/2005/8/layout/vList4"/>
    <dgm:cxn modelId="{E1D853AD-835F-473B-AE24-BBD8C65C6296}" type="presParOf" srcId="{13F518B2-D133-48A4-931A-1AF46D353549}" destId="{B63AD565-0E5B-4CBC-B4F6-E63F71720A1B}" srcOrd="0" destOrd="0" presId="urn:microsoft.com/office/officeart/2005/8/layout/vList4"/>
    <dgm:cxn modelId="{AB074044-C02F-40B8-80A2-2A6E8BC74F07}" type="presParOf" srcId="{13F518B2-D133-48A4-931A-1AF46D353549}" destId="{628DC118-F98F-4252-BBEA-9D5684A40F6E}" srcOrd="1" destOrd="0" presId="urn:microsoft.com/office/officeart/2005/8/layout/vList4"/>
    <dgm:cxn modelId="{1851C8FE-131C-4C0B-A9DC-E0787C8F5BE0}" type="presParOf" srcId="{13F518B2-D133-48A4-931A-1AF46D353549}" destId="{AA1048D6-1DC7-49DD-8DE1-28DA9547F910}" srcOrd="2" destOrd="0" presId="urn:microsoft.com/office/officeart/2005/8/layout/vList4"/>
    <dgm:cxn modelId="{22596004-27A2-4E68-B508-DBD31D089EAC}" type="presParOf" srcId="{2FF5B2E5-37F8-4783-B4A1-0BEB4B02E7D7}" destId="{1DEE9C90-D076-4EB6-900C-5A9337D5E8F1}" srcOrd="3" destOrd="0" presId="urn:microsoft.com/office/officeart/2005/8/layout/vList4"/>
    <dgm:cxn modelId="{A515943D-C741-413D-9DE6-459DBBECEBE3}" type="presParOf" srcId="{2FF5B2E5-37F8-4783-B4A1-0BEB4B02E7D7}" destId="{2ECFB71F-2AEF-48B3-A55B-3C2E9DE18CE2}" srcOrd="4" destOrd="0" presId="urn:microsoft.com/office/officeart/2005/8/layout/vList4"/>
    <dgm:cxn modelId="{8B907F9E-B990-4C51-9150-471339BA0D8C}" type="presParOf" srcId="{2ECFB71F-2AEF-48B3-A55B-3C2E9DE18CE2}" destId="{9B52D15C-F51F-4D65-A666-CAE6732EE50D}" srcOrd="0" destOrd="0" presId="urn:microsoft.com/office/officeart/2005/8/layout/vList4"/>
    <dgm:cxn modelId="{A8BF774A-692A-413E-8680-767E4D5DD9E6}" type="presParOf" srcId="{2ECFB71F-2AEF-48B3-A55B-3C2E9DE18CE2}" destId="{61F78E6C-493E-4B20-ACFC-60DFC4E25E07}" srcOrd="1" destOrd="0" presId="urn:microsoft.com/office/officeart/2005/8/layout/vList4"/>
    <dgm:cxn modelId="{36198E6B-9571-4822-AFE3-5EDECFE1CB0C}" type="presParOf" srcId="{2ECFB71F-2AEF-48B3-A55B-3C2E9DE18CE2}" destId="{A3FB726E-8035-40E3-9957-F463A9375BE4}" srcOrd="2" destOrd="0" presId="urn:microsoft.com/office/officeart/2005/8/layout/vLis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89AAD7-DE42-44DD-9254-0337A6481949}">
      <dsp:nvSpPr>
        <dsp:cNvPr id="0" name=""/>
        <dsp:cNvSpPr/>
      </dsp:nvSpPr>
      <dsp:spPr>
        <a:xfrm>
          <a:off x="1" y="0"/>
          <a:ext cx="7543796" cy="1143000"/>
        </a:xfrm>
        <a:prstGeom prst="rightArrow">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059660F7-77B1-40B1-88DF-7C0F7FAE46D4}">
      <dsp:nvSpPr>
        <dsp:cNvPr id="0" name=""/>
        <dsp:cNvSpPr/>
      </dsp:nvSpPr>
      <dsp:spPr>
        <a:xfrm>
          <a:off x="0" y="347065"/>
          <a:ext cx="1169839" cy="45720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LT</a:t>
          </a:r>
          <a:endParaRPr lang="en-US" sz="1700" kern="1200" dirty="0">
            <a:solidFill>
              <a:schemeClr val="tx1"/>
            </a:solidFill>
          </a:endParaRPr>
        </a:p>
      </dsp:txBody>
      <dsp:txXfrm>
        <a:off x="0" y="347065"/>
        <a:ext cx="1169839" cy="457200"/>
      </dsp:txXfrm>
    </dsp:sp>
    <dsp:sp modelId="{66FF4A1B-DE79-4F9E-9001-2D874E0295E8}">
      <dsp:nvSpPr>
        <dsp:cNvPr id="0" name=""/>
        <dsp:cNvSpPr/>
      </dsp:nvSpPr>
      <dsp:spPr>
        <a:xfrm>
          <a:off x="1236024" y="347065"/>
          <a:ext cx="1465030" cy="45720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HT - HVDS</a:t>
          </a:r>
          <a:endParaRPr lang="en-US" sz="1700" kern="1200" dirty="0">
            <a:solidFill>
              <a:schemeClr val="tx1"/>
            </a:solidFill>
          </a:endParaRPr>
        </a:p>
      </dsp:txBody>
      <dsp:txXfrm>
        <a:off x="1236024" y="347065"/>
        <a:ext cx="1465030" cy="457200"/>
      </dsp:txXfrm>
    </dsp:sp>
    <dsp:sp modelId="{634FD88F-EE1A-424D-A224-CEA73686AFC8}">
      <dsp:nvSpPr>
        <dsp:cNvPr id="0" name=""/>
        <dsp:cNvSpPr/>
      </dsp:nvSpPr>
      <dsp:spPr>
        <a:xfrm>
          <a:off x="2902536" y="347065"/>
          <a:ext cx="1864778" cy="45720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 </a:t>
          </a:r>
          <a:r>
            <a:rPr lang="en-US" sz="1900" b="1" kern="1200" dirty="0" smtClean="0"/>
            <a:t>SMART GRID</a:t>
          </a:r>
          <a:r>
            <a:rPr lang="en-US" sz="1900" kern="1200" dirty="0" smtClean="0"/>
            <a:t> #</a:t>
          </a:r>
          <a:endParaRPr lang="en-US" sz="1900" kern="1200" dirty="0"/>
        </a:p>
      </dsp:txBody>
      <dsp:txXfrm>
        <a:off x="2902536" y="347065"/>
        <a:ext cx="1864778" cy="457200"/>
      </dsp:txXfrm>
    </dsp:sp>
    <dsp:sp modelId="{D8C55E3B-014B-4BB0-905A-856733BE9988}">
      <dsp:nvSpPr>
        <dsp:cNvPr id="0" name=""/>
        <dsp:cNvSpPr/>
      </dsp:nvSpPr>
      <dsp:spPr>
        <a:xfrm>
          <a:off x="4871962" y="342899"/>
          <a:ext cx="2092904" cy="457200"/>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rgbClr val="FF0000"/>
              </a:solidFill>
            </a:rPr>
            <a:t># Solar Rooftop#</a:t>
          </a:r>
          <a:endParaRPr lang="en-US" sz="2100" b="1" kern="1200" dirty="0">
            <a:solidFill>
              <a:srgbClr val="FF0000"/>
            </a:solidFill>
          </a:endParaRPr>
        </a:p>
      </dsp:txBody>
      <dsp:txXfrm>
        <a:off x="4871962" y="342899"/>
        <a:ext cx="2092904" cy="4572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89AAD7-DE42-44DD-9254-0337A6481949}">
      <dsp:nvSpPr>
        <dsp:cNvPr id="0" name=""/>
        <dsp:cNvSpPr/>
      </dsp:nvSpPr>
      <dsp:spPr>
        <a:xfrm>
          <a:off x="3" y="0"/>
          <a:ext cx="7619996" cy="1066799"/>
        </a:xfrm>
        <a:prstGeom prst="rightArrow">
          <a:avLst/>
        </a:prstGeom>
        <a:solidFill>
          <a:srgbClr val="FFC000"/>
        </a:solidFill>
        <a:ln>
          <a:noFill/>
        </a:ln>
        <a:effectLst/>
      </dsp:spPr>
      <dsp:style>
        <a:lnRef idx="0">
          <a:scrgbClr r="0" g="0" b="0"/>
        </a:lnRef>
        <a:fillRef idx="1">
          <a:scrgbClr r="0" g="0" b="0"/>
        </a:fillRef>
        <a:effectRef idx="0">
          <a:scrgbClr r="0" g="0" b="0"/>
        </a:effectRef>
        <a:fontRef idx="minor"/>
      </dsp:style>
    </dsp:sp>
    <dsp:sp modelId="{CB078287-387E-4C18-932B-9816949C9E1B}">
      <dsp:nvSpPr>
        <dsp:cNvPr id="0" name=""/>
        <dsp:cNvSpPr/>
      </dsp:nvSpPr>
      <dsp:spPr>
        <a:xfrm>
          <a:off x="76199" y="309346"/>
          <a:ext cx="934085" cy="426720"/>
        </a:xfrm>
        <a:prstGeom prst="round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220 kV</a:t>
          </a:r>
          <a:endParaRPr lang="en-US" sz="1400" b="1" kern="1200" dirty="0">
            <a:solidFill>
              <a:schemeClr val="tx1"/>
            </a:solidFill>
          </a:endParaRPr>
        </a:p>
      </dsp:txBody>
      <dsp:txXfrm>
        <a:off x="76199" y="309346"/>
        <a:ext cx="934085" cy="426720"/>
      </dsp:txXfrm>
    </dsp:sp>
    <dsp:sp modelId="{9FA37B5E-9799-44B6-8DDC-0E3C4C624D6F}">
      <dsp:nvSpPr>
        <dsp:cNvPr id="0" name=""/>
        <dsp:cNvSpPr/>
      </dsp:nvSpPr>
      <dsp:spPr>
        <a:xfrm>
          <a:off x="1207854" y="309802"/>
          <a:ext cx="870092" cy="4267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400 kV</a:t>
          </a:r>
          <a:endParaRPr lang="en-US" sz="1400" b="1" kern="1200" dirty="0">
            <a:solidFill>
              <a:schemeClr val="tx1"/>
            </a:solidFill>
          </a:endParaRPr>
        </a:p>
      </dsp:txBody>
      <dsp:txXfrm>
        <a:off x="1207854" y="309802"/>
        <a:ext cx="870092" cy="426720"/>
      </dsp:txXfrm>
    </dsp:sp>
    <dsp:sp modelId="{059660F7-77B1-40B1-88DF-7C0F7FAE46D4}">
      <dsp:nvSpPr>
        <dsp:cNvPr id="0" name=""/>
        <dsp:cNvSpPr/>
      </dsp:nvSpPr>
      <dsp:spPr>
        <a:xfrm>
          <a:off x="2272630" y="319020"/>
          <a:ext cx="986266" cy="42672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765 kV</a:t>
          </a:r>
          <a:endParaRPr lang="en-US" sz="1400" b="1" kern="1200" dirty="0">
            <a:solidFill>
              <a:schemeClr val="tx1"/>
            </a:solidFill>
          </a:endParaRPr>
        </a:p>
      </dsp:txBody>
      <dsp:txXfrm>
        <a:off x="2272630" y="319020"/>
        <a:ext cx="986266" cy="426720"/>
      </dsp:txXfrm>
    </dsp:sp>
    <dsp:sp modelId="{A6E9A382-3C7C-40ED-8309-ED6938B2A9CC}">
      <dsp:nvSpPr>
        <dsp:cNvPr id="0" name=""/>
        <dsp:cNvSpPr/>
      </dsp:nvSpPr>
      <dsp:spPr>
        <a:xfrm>
          <a:off x="3408946" y="319020"/>
          <a:ext cx="1028007" cy="42672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u="sng" kern="1200" dirty="0" smtClean="0">
              <a:solidFill>
                <a:schemeClr val="tx1"/>
              </a:solidFill>
            </a:rPr>
            <a:t>+</a:t>
          </a:r>
          <a:r>
            <a:rPr lang="en-US" sz="1200" u="none" kern="1200" dirty="0" smtClean="0">
              <a:solidFill>
                <a:schemeClr val="tx1"/>
              </a:solidFill>
            </a:rPr>
            <a:t> 500 kV</a:t>
          </a:r>
        </a:p>
        <a:p>
          <a:pPr lvl="0" algn="ctr" defTabSz="533400">
            <a:lnSpc>
              <a:spcPct val="90000"/>
            </a:lnSpc>
            <a:spcBef>
              <a:spcPct val="0"/>
            </a:spcBef>
            <a:spcAft>
              <a:spcPct val="35000"/>
            </a:spcAft>
          </a:pPr>
          <a:r>
            <a:rPr lang="en-US" sz="1200" u="none" kern="1200" dirty="0" smtClean="0">
              <a:solidFill>
                <a:schemeClr val="tx1"/>
              </a:solidFill>
            </a:rPr>
            <a:t>HVDC</a:t>
          </a:r>
          <a:endParaRPr lang="en-US" sz="1200" u="none" kern="1200" dirty="0">
            <a:solidFill>
              <a:schemeClr val="tx1"/>
            </a:solidFill>
          </a:endParaRPr>
        </a:p>
      </dsp:txBody>
      <dsp:txXfrm>
        <a:off x="3408946" y="319020"/>
        <a:ext cx="1028007" cy="426720"/>
      </dsp:txXfrm>
    </dsp:sp>
    <dsp:sp modelId="{66FF4A1B-DE79-4F9E-9001-2D874E0295E8}">
      <dsp:nvSpPr>
        <dsp:cNvPr id="0" name=""/>
        <dsp:cNvSpPr/>
      </dsp:nvSpPr>
      <dsp:spPr>
        <a:xfrm>
          <a:off x="4612106" y="319020"/>
          <a:ext cx="1186066" cy="42672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u="sng" kern="1200" dirty="0" smtClean="0"/>
            <a:t>+</a:t>
          </a:r>
          <a:r>
            <a:rPr lang="en-US" sz="1200" b="1" u="none" kern="1200" dirty="0" smtClean="0"/>
            <a:t> 800 kV</a:t>
          </a:r>
        </a:p>
        <a:p>
          <a:pPr lvl="0" algn="ctr" defTabSz="533400">
            <a:lnSpc>
              <a:spcPct val="90000"/>
            </a:lnSpc>
            <a:spcBef>
              <a:spcPct val="0"/>
            </a:spcBef>
            <a:spcAft>
              <a:spcPct val="35000"/>
            </a:spcAft>
          </a:pPr>
          <a:r>
            <a:rPr lang="en-US" sz="1200" b="1" u="none" kern="1200" dirty="0" smtClean="0"/>
            <a:t>HVDC</a:t>
          </a:r>
          <a:endParaRPr lang="en-US" sz="1200" b="1" kern="1200" dirty="0"/>
        </a:p>
      </dsp:txBody>
      <dsp:txXfrm>
        <a:off x="4612106" y="319020"/>
        <a:ext cx="1186066" cy="426720"/>
      </dsp:txXfrm>
    </dsp:sp>
    <dsp:sp modelId="{E1EDED5C-E730-4EFB-84CB-F77C494A6CC2}">
      <dsp:nvSpPr>
        <dsp:cNvPr id="0" name=""/>
        <dsp:cNvSpPr/>
      </dsp:nvSpPr>
      <dsp:spPr>
        <a:xfrm>
          <a:off x="5882104" y="329257"/>
          <a:ext cx="1124304" cy="426720"/>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0" kern="1200" dirty="0" smtClean="0"/>
            <a:t>1200kV </a:t>
          </a:r>
        </a:p>
        <a:p>
          <a:pPr lvl="0" algn="ctr" defTabSz="533400">
            <a:lnSpc>
              <a:spcPct val="90000"/>
            </a:lnSpc>
            <a:spcBef>
              <a:spcPct val="0"/>
            </a:spcBef>
            <a:spcAft>
              <a:spcPct val="35000"/>
            </a:spcAft>
          </a:pPr>
          <a:r>
            <a:rPr lang="en-US" sz="1200" b="1" i="0" kern="1200" dirty="0" smtClean="0"/>
            <a:t>UHV AC</a:t>
          </a:r>
          <a:endParaRPr lang="en-US" sz="1200" b="1" kern="1200" dirty="0"/>
        </a:p>
      </dsp:txBody>
      <dsp:txXfrm>
        <a:off x="5882104" y="329257"/>
        <a:ext cx="1124304" cy="4267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89AAD7-DE42-44DD-9254-0337A6481949}">
      <dsp:nvSpPr>
        <dsp:cNvPr id="0" name=""/>
        <dsp:cNvSpPr/>
      </dsp:nvSpPr>
      <dsp:spPr>
        <a:xfrm>
          <a:off x="1" y="0"/>
          <a:ext cx="7696196" cy="914399"/>
        </a:xfrm>
        <a:prstGeom prst="rightArrow">
          <a:avLst/>
        </a:prstGeom>
        <a:solidFill>
          <a:srgbClr val="92D050"/>
        </a:solidFill>
        <a:ln>
          <a:solidFill>
            <a:schemeClr val="accent3">
              <a:lumMod val="20000"/>
              <a:lumOff val="80000"/>
            </a:schemeClr>
          </a:solidFill>
        </a:ln>
        <a:effectLst/>
      </dsp:spPr>
      <dsp:style>
        <a:lnRef idx="0">
          <a:scrgbClr r="0" g="0" b="0"/>
        </a:lnRef>
        <a:fillRef idx="1">
          <a:scrgbClr r="0" g="0" b="0"/>
        </a:fillRef>
        <a:effectRef idx="0">
          <a:scrgbClr r="0" g="0" b="0"/>
        </a:effectRef>
        <a:fontRef idx="minor"/>
      </dsp:style>
    </dsp:sp>
    <dsp:sp modelId="{CB078287-387E-4C18-932B-9816949C9E1B}">
      <dsp:nvSpPr>
        <dsp:cNvPr id="0" name=""/>
        <dsp:cNvSpPr/>
      </dsp:nvSpPr>
      <dsp:spPr>
        <a:xfrm>
          <a:off x="33424" y="280124"/>
          <a:ext cx="886694" cy="365760"/>
        </a:xfrm>
        <a:prstGeom prst="round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HYDRO</a:t>
          </a:r>
          <a:endParaRPr lang="en-US" sz="1600" kern="1200" dirty="0">
            <a:solidFill>
              <a:schemeClr val="tx1"/>
            </a:solidFill>
          </a:endParaRPr>
        </a:p>
      </dsp:txBody>
      <dsp:txXfrm>
        <a:off x="33424" y="280124"/>
        <a:ext cx="886694" cy="365760"/>
      </dsp:txXfrm>
    </dsp:sp>
    <dsp:sp modelId="{9FA37B5E-9799-44B6-8DDC-0E3C4C624D6F}">
      <dsp:nvSpPr>
        <dsp:cNvPr id="0" name=""/>
        <dsp:cNvSpPr/>
      </dsp:nvSpPr>
      <dsp:spPr>
        <a:xfrm>
          <a:off x="1039156" y="271419"/>
          <a:ext cx="981334" cy="36576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COAL</a:t>
          </a:r>
          <a:endParaRPr lang="en-US" sz="1600" kern="1200" dirty="0">
            <a:solidFill>
              <a:schemeClr val="tx1"/>
            </a:solidFill>
          </a:endParaRPr>
        </a:p>
      </dsp:txBody>
      <dsp:txXfrm>
        <a:off x="1039156" y="271419"/>
        <a:ext cx="981334" cy="365760"/>
      </dsp:txXfrm>
    </dsp:sp>
    <dsp:sp modelId="{059660F7-77B1-40B1-88DF-7C0F7FAE46D4}">
      <dsp:nvSpPr>
        <dsp:cNvPr id="0" name=""/>
        <dsp:cNvSpPr/>
      </dsp:nvSpPr>
      <dsp:spPr>
        <a:xfrm>
          <a:off x="2130616" y="254002"/>
          <a:ext cx="1112362" cy="36576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NUCLEAR</a:t>
          </a:r>
          <a:endParaRPr lang="en-US" sz="1600" kern="1200" dirty="0">
            <a:solidFill>
              <a:schemeClr val="tx1"/>
            </a:solidFill>
          </a:endParaRPr>
        </a:p>
      </dsp:txBody>
      <dsp:txXfrm>
        <a:off x="2130616" y="254002"/>
        <a:ext cx="1112362" cy="365760"/>
      </dsp:txXfrm>
    </dsp:sp>
    <dsp:sp modelId="{A6E9A382-3C7C-40ED-8309-ED6938B2A9CC}">
      <dsp:nvSpPr>
        <dsp:cNvPr id="0" name=""/>
        <dsp:cNvSpPr/>
      </dsp:nvSpPr>
      <dsp:spPr>
        <a:xfrm>
          <a:off x="3364139" y="254002"/>
          <a:ext cx="909644" cy="36576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GAS</a:t>
          </a:r>
          <a:endParaRPr lang="en-US" sz="1600" kern="1200" dirty="0">
            <a:solidFill>
              <a:schemeClr val="tx1"/>
            </a:solidFill>
          </a:endParaRPr>
        </a:p>
      </dsp:txBody>
      <dsp:txXfrm>
        <a:off x="3364139" y="254002"/>
        <a:ext cx="909644" cy="365760"/>
      </dsp:txXfrm>
    </dsp:sp>
    <dsp:sp modelId="{66FF4A1B-DE79-4F9E-9001-2D874E0295E8}">
      <dsp:nvSpPr>
        <dsp:cNvPr id="0" name=""/>
        <dsp:cNvSpPr/>
      </dsp:nvSpPr>
      <dsp:spPr>
        <a:xfrm>
          <a:off x="4384579" y="270627"/>
          <a:ext cx="1863827" cy="332508"/>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rgbClr val="FF0000"/>
              </a:solidFill>
            </a:rPr>
            <a:t>RENEWABLES</a:t>
          </a:r>
          <a:endParaRPr lang="en-US" sz="2100" b="1" kern="1200" dirty="0">
            <a:solidFill>
              <a:srgbClr val="FF0000"/>
            </a:solidFill>
          </a:endParaRPr>
        </a:p>
      </dsp:txBody>
      <dsp:txXfrm>
        <a:off x="4384579" y="270627"/>
        <a:ext cx="1863827" cy="33250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B9A43B-46BA-40AD-8668-B48D3FEBCF2A}">
      <dsp:nvSpPr>
        <dsp:cNvPr id="0" name=""/>
        <dsp:cNvSpPr/>
      </dsp:nvSpPr>
      <dsp:spPr>
        <a:xfrm rot="21331059">
          <a:off x="1113277" y="-35704"/>
          <a:ext cx="2386509" cy="1282696"/>
        </a:xfrm>
        <a:prstGeom prst="roundRect">
          <a:avLst>
            <a:gd name="adj" fmla="val 10000"/>
          </a:avLst>
        </a:prstGeom>
        <a:solidFill>
          <a:schemeClr val="bg1">
            <a:lumMod val="8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b="1" kern="1200" dirty="0" smtClean="0"/>
            <a:t>ACCESSABILITY</a:t>
          </a:r>
        </a:p>
        <a:p>
          <a:pPr lvl="0" algn="ctr" defTabSz="889000">
            <a:lnSpc>
              <a:spcPct val="90000"/>
            </a:lnSpc>
            <a:spcBef>
              <a:spcPct val="0"/>
            </a:spcBef>
            <a:spcAft>
              <a:spcPct val="35000"/>
            </a:spcAft>
          </a:pPr>
          <a:r>
            <a:rPr lang="en-IN" sz="1600" b="0" i="1" kern="1200" dirty="0" smtClean="0">
              <a:solidFill>
                <a:schemeClr val="tx1">
                  <a:lumMod val="75000"/>
                  <a:lumOff val="25000"/>
                </a:schemeClr>
              </a:solidFill>
            </a:rPr>
            <a:t>~300 million </a:t>
          </a:r>
          <a:r>
            <a:rPr lang="en-IN" sz="1600" b="0" i="1" kern="1200" dirty="0" smtClean="0">
              <a:solidFill>
                <a:srgbClr val="FF0000"/>
              </a:solidFill>
            </a:rPr>
            <a:t>(22% of population</a:t>
          </a:r>
          <a:r>
            <a:rPr lang="en-IN" sz="1600" b="0" i="1" kern="1200" dirty="0" smtClean="0">
              <a:solidFill>
                <a:schemeClr val="tx1">
                  <a:lumMod val="75000"/>
                  <a:lumOff val="25000"/>
                </a:schemeClr>
              </a:solidFill>
            </a:rPr>
            <a:t> </a:t>
          </a:r>
          <a:r>
            <a:rPr lang="en-IN" sz="1600" b="0" i="1" kern="1200" dirty="0" smtClean="0">
              <a:solidFill>
                <a:srgbClr val="FF0000"/>
              </a:solidFill>
            </a:rPr>
            <a:t>w/o electricity)</a:t>
          </a:r>
          <a:endParaRPr lang="en-US" sz="1600" b="0" kern="1200" dirty="0">
            <a:solidFill>
              <a:srgbClr val="FF0000"/>
            </a:solidFill>
          </a:endParaRPr>
        </a:p>
      </dsp:txBody>
      <dsp:txXfrm rot="21331059">
        <a:off x="1113277" y="-35704"/>
        <a:ext cx="2386509" cy="1282696"/>
      </dsp:txXfrm>
    </dsp:sp>
    <dsp:sp modelId="{E1E3263E-4A3A-42B3-8F9C-73DC6E85DDB0}">
      <dsp:nvSpPr>
        <dsp:cNvPr id="0" name=""/>
        <dsp:cNvSpPr/>
      </dsp:nvSpPr>
      <dsp:spPr>
        <a:xfrm rot="21379890">
          <a:off x="3658756" y="885056"/>
          <a:ext cx="2704343" cy="1264920"/>
        </a:xfrm>
        <a:prstGeom prst="roundRect">
          <a:avLst>
            <a:gd name="adj" fmla="val 10000"/>
          </a:avLst>
        </a:prstGeom>
        <a:solidFill>
          <a:schemeClr val="bg1">
            <a:lumMod val="8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PREDOMINANCE</a:t>
          </a:r>
        </a:p>
        <a:p>
          <a:pPr lvl="0" algn="ctr" defTabSz="889000">
            <a:lnSpc>
              <a:spcPct val="90000"/>
            </a:lnSpc>
            <a:spcBef>
              <a:spcPct val="0"/>
            </a:spcBef>
            <a:spcAft>
              <a:spcPct val="35000"/>
            </a:spcAft>
          </a:pPr>
          <a:r>
            <a:rPr lang="en-US" sz="1600" i="1" kern="1200" dirty="0" smtClean="0">
              <a:solidFill>
                <a:schemeClr val="accent1">
                  <a:lumMod val="75000"/>
                </a:schemeClr>
              </a:solidFill>
            </a:rPr>
            <a:t>SEBs run at High operational Losses, Lack innovation &amp; Customer centricity</a:t>
          </a:r>
          <a:endParaRPr lang="en-US" sz="1600" i="1" kern="1200" dirty="0">
            <a:solidFill>
              <a:schemeClr val="accent1">
                <a:lumMod val="75000"/>
              </a:schemeClr>
            </a:solidFill>
          </a:endParaRPr>
        </a:p>
      </dsp:txBody>
      <dsp:txXfrm rot="21379890">
        <a:off x="3658756" y="885056"/>
        <a:ext cx="2704343" cy="1264920"/>
      </dsp:txXfrm>
    </dsp:sp>
    <dsp:sp modelId="{94F04681-2F8B-4EC5-A6FE-EFBAABEBECE2}">
      <dsp:nvSpPr>
        <dsp:cNvPr id="0" name=""/>
        <dsp:cNvSpPr/>
      </dsp:nvSpPr>
      <dsp:spPr>
        <a:xfrm>
          <a:off x="3531869" y="3693794"/>
          <a:ext cx="632460" cy="632460"/>
        </a:xfrm>
        <a:prstGeom prst="triangle">
          <a:avLst/>
        </a:prstGeom>
        <a:solidFill>
          <a:schemeClr val="bg2">
            <a:lumMod val="5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1DB82F-68FE-40DE-BFBF-ABF6A344A5B2}">
      <dsp:nvSpPr>
        <dsp:cNvPr id="0" name=""/>
        <dsp:cNvSpPr/>
      </dsp:nvSpPr>
      <dsp:spPr>
        <a:xfrm rot="21360000">
          <a:off x="1280825" y="3375974"/>
          <a:ext cx="5134549" cy="359042"/>
        </a:xfrm>
        <a:prstGeom prst="rect">
          <a:avLst/>
        </a:prstGeom>
        <a:solidFill>
          <a:schemeClr val="bg2">
            <a:lumMod val="5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B15D04-D21F-45A8-A314-8636E7F9313B}">
      <dsp:nvSpPr>
        <dsp:cNvPr id="0" name=""/>
        <dsp:cNvSpPr/>
      </dsp:nvSpPr>
      <dsp:spPr>
        <a:xfrm rot="21360000">
          <a:off x="3732788" y="2176122"/>
          <a:ext cx="2711671" cy="1027669"/>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ALTERNATIVE</a:t>
          </a:r>
        </a:p>
        <a:p>
          <a:pPr lvl="0" algn="ctr" defTabSz="889000">
            <a:lnSpc>
              <a:spcPct val="90000"/>
            </a:lnSpc>
            <a:spcBef>
              <a:spcPct val="0"/>
            </a:spcBef>
            <a:spcAft>
              <a:spcPct val="35000"/>
            </a:spcAft>
          </a:pPr>
          <a:r>
            <a:rPr lang="en-IN" sz="1600" b="0" i="1" kern="1200" dirty="0" smtClean="0">
              <a:solidFill>
                <a:schemeClr val="accent1">
                  <a:lumMod val="75000"/>
                </a:schemeClr>
              </a:solidFill>
            </a:rPr>
            <a:t>80 BUs generated by DG sets annually </a:t>
          </a:r>
          <a:r>
            <a:rPr lang="en-IN" sz="1400" b="1" i="1" kern="1200" dirty="0" smtClean="0">
              <a:solidFill>
                <a:schemeClr val="accent1">
                  <a:lumMod val="75000"/>
                </a:schemeClr>
              </a:solidFill>
            </a:rPr>
            <a:t>(~15 MTs of diesel oil)</a:t>
          </a:r>
          <a:endParaRPr lang="en-US" sz="1600" b="1" kern="1200" dirty="0">
            <a:solidFill>
              <a:schemeClr val="accent1">
                <a:lumMod val="75000"/>
              </a:schemeClr>
            </a:solidFill>
          </a:endParaRPr>
        </a:p>
      </dsp:txBody>
      <dsp:txXfrm rot="21360000">
        <a:off x="3732788" y="2176122"/>
        <a:ext cx="2711671" cy="1027669"/>
      </dsp:txXfrm>
    </dsp:sp>
    <dsp:sp modelId="{9B30FB3C-09B3-4269-95E3-E9DFBBDC79DE}">
      <dsp:nvSpPr>
        <dsp:cNvPr id="0" name=""/>
        <dsp:cNvSpPr/>
      </dsp:nvSpPr>
      <dsp:spPr>
        <a:xfrm rot="21360000">
          <a:off x="1176615" y="1327631"/>
          <a:ext cx="2417105" cy="1048267"/>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b="1" kern="1200" dirty="0" smtClean="0">
              <a:solidFill>
                <a:schemeClr val="tx1"/>
              </a:solidFill>
            </a:rPr>
            <a:t>AVAILABILITY</a:t>
          </a:r>
        </a:p>
        <a:p>
          <a:pPr lvl="0" algn="ctr" defTabSz="889000">
            <a:lnSpc>
              <a:spcPct val="90000"/>
            </a:lnSpc>
            <a:spcBef>
              <a:spcPct val="0"/>
            </a:spcBef>
            <a:spcAft>
              <a:spcPct val="35000"/>
            </a:spcAft>
          </a:pPr>
          <a:r>
            <a:rPr lang="en-IN" sz="1600" i="1" kern="1200" dirty="0" smtClean="0">
              <a:solidFill>
                <a:srgbClr val="FF0000"/>
              </a:solidFill>
            </a:rPr>
            <a:t>11 % Peak Shortage</a:t>
          </a:r>
          <a:endParaRPr lang="en-US" sz="1600" kern="1200" dirty="0">
            <a:solidFill>
              <a:srgbClr val="FF0000"/>
            </a:solidFill>
          </a:endParaRPr>
        </a:p>
      </dsp:txBody>
      <dsp:txXfrm rot="21360000">
        <a:off x="1176615" y="1327631"/>
        <a:ext cx="2417105" cy="1048267"/>
      </dsp:txXfrm>
    </dsp:sp>
    <dsp:sp modelId="{88600C1B-6883-41A4-9FA1-8257A018746B}">
      <dsp:nvSpPr>
        <dsp:cNvPr id="0" name=""/>
        <dsp:cNvSpPr/>
      </dsp:nvSpPr>
      <dsp:spPr>
        <a:xfrm rot="21360000">
          <a:off x="1252538" y="2397044"/>
          <a:ext cx="2491826" cy="1043042"/>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b="1" kern="1200" dirty="0" smtClean="0">
              <a:solidFill>
                <a:schemeClr val="tx1"/>
              </a:solidFill>
            </a:rPr>
            <a:t>AFFORDABILITY</a:t>
          </a:r>
        </a:p>
        <a:p>
          <a:pPr lvl="0" algn="ctr" defTabSz="889000">
            <a:lnSpc>
              <a:spcPct val="90000"/>
            </a:lnSpc>
            <a:spcBef>
              <a:spcPct val="0"/>
            </a:spcBef>
            <a:spcAft>
              <a:spcPct val="35000"/>
            </a:spcAft>
          </a:pPr>
          <a:r>
            <a:rPr lang="en-IN" sz="1600" b="0" i="1" kern="1200" dirty="0" smtClean="0">
              <a:solidFill>
                <a:srgbClr val="FF0000"/>
              </a:solidFill>
            </a:rPr>
            <a:t>All most all SEBs surviving on Govt aid/ Subsidy</a:t>
          </a:r>
          <a:endParaRPr lang="en-US" sz="1600" kern="1200" dirty="0">
            <a:solidFill>
              <a:srgbClr val="FF0000"/>
            </a:solidFill>
          </a:endParaRPr>
        </a:p>
      </dsp:txBody>
      <dsp:txXfrm rot="21360000">
        <a:off x="1252538" y="2397044"/>
        <a:ext cx="2491826" cy="104304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7137" cy="511731"/>
          </a:xfrm>
          <a:prstGeom prst="rect">
            <a:avLst/>
          </a:prstGeom>
        </p:spPr>
        <p:txBody>
          <a:bodyPr vert="horz" lIns="94766" tIns="47383" rIns="94766" bIns="4738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020507" y="2"/>
            <a:ext cx="3077137" cy="511731"/>
          </a:xfrm>
          <a:prstGeom prst="rect">
            <a:avLst/>
          </a:prstGeom>
        </p:spPr>
        <p:txBody>
          <a:bodyPr vert="horz" lIns="94766" tIns="47383" rIns="94766" bIns="47383" rtlCol="0"/>
          <a:lstStyle>
            <a:lvl1pPr algn="r" fontAlgn="auto">
              <a:spcBef>
                <a:spcPts val="0"/>
              </a:spcBef>
              <a:spcAft>
                <a:spcPts val="0"/>
              </a:spcAft>
              <a:defRPr sz="1200">
                <a:latin typeface="+mn-lt"/>
              </a:defRPr>
            </a:lvl1pPr>
          </a:lstStyle>
          <a:p>
            <a:pPr>
              <a:defRPr/>
            </a:pPr>
            <a:fld id="{2895C032-DE65-4F23-9720-90A2C3C8989F}" type="datetimeFigureOut">
              <a:rPr lang="en-US"/>
              <a:pPr>
                <a:defRPr/>
              </a:pPr>
              <a:t>10/5/2016</a:t>
            </a:fld>
            <a:endParaRPr lang="en-US"/>
          </a:p>
        </p:txBody>
      </p:sp>
      <p:sp>
        <p:nvSpPr>
          <p:cNvPr id="4" name="Footer Placeholder 3"/>
          <p:cNvSpPr>
            <a:spLocks noGrp="1"/>
          </p:cNvSpPr>
          <p:nvPr>
            <p:ph type="ftr" sz="quarter" idx="2"/>
          </p:nvPr>
        </p:nvSpPr>
        <p:spPr>
          <a:xfrm>
            <a:off x="1" y="9721239"/>
            <a:ext cx="3077137" cy="511731"/>
          </a:xfrm>
          <a:prstGeom prst="rect">
            <a:avLst/>
          </a:prstGeom>
        </p:spPr>
        <p:txBody>
          <a:bodyPr vert="horz" lIns="94766" tIns="47383" rIns="94766" bIns="47383"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4020507" y="9721239"/>
            <a:ext cx="3077137" cy="511731"/>
          </a:xfrm>
          <a:prstGeom prst="rect">
            <a:avLst/>
          </a:prstGeom>
        </p:spPr>
        <p:txBody>
          <a:bodyPr vert="horz" lIns="94766" tIns="47383" rIns="94766" bIns="47383" rtlCol="0" anchor="b"/>
          <a:lstStyle>
            <a:lvl1pPr algn="r" fontAlgn="auto">
              <a:spcBef>
                <a:spcPts val="0"/>
              </a:spcBef>
              <a:spcAft>
                <a:spcPts val="0"/>
              </a:spcAft>
              <a:defRPr sz="1200">
                <a:latin typeface="+mn-lt"/>
              </a:defRPr>
            </a:lvl1pPr>
          </a:lstStyle>
          <a:p>
            <a:pPr>
              <a:defRPr/>
            </a:pPr>
            <a:fld id="{4D59189E-9383-486C-B12C-9B5D6897F35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7137" cy="511731"/>
          </a:xfrm>
          <a:prstGeom prst="rect">
            <a:avLst/>
          </a:prstGeom>
        </p:spPr>
        <p:txBody>
          <a:bodyPr vert="horz" lIns="100177" tIns="50089" rIns="100177" bIns="50089"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020507" y="2"/>
            <a:ext cx="3077137" cy="511731"/>
          </a:xfrm>
          <a:prstGeom prst="rect">
            <a:avLst/>
          </a:prstGeom>
        </p:spPr>
        <p:txBody>
          <a:bodyPr vert="horz" lIns="100177" tIns="50089" rIns="100177" bIns="50089" rtlCol="0"/>
          <a:lstStyle>
            <a:lvl1pPr algn="r" fontAlgn="auto">
              <a:spcBef>
                <a:spcPts val="0"/>
              </a:spcBef>
              <a:spcAft>
                <a:spcPts val="0"/>
              </a:spcAft>
              <a:defRPr sz="1300">
                <a:latin typeface="+mn-lt"/>
              </a:defRPr>
            </a:lvl1pPr>
          </a:lstStyle>
          <a:p>
            <a:pPr>
              <a:defRPr/>
            </a:pPr>
            <a:fld id="{2377BBDA-6DEC-4CC8-8836-5179E784B67C}" type="datetimeFigureOut">
              <a:rPr lang="en-US"/>
              <a:pPr>
                <a:defRPr/>
              </a:pPr>
              <a:t>10/5/2016</a:t>
            </a:fld>
            <a:endParaRPr lang="en-US"/>
          </a:p>
        </p:txBody>
      </p:sp>
      <p:sp>
        <p:nvSpPr>
          <p:cNvPr id="4" name="Slide Image Placeholder 3"/>
          <p:cNvSpPr>
            <a:spLocks noGrp="1" noRot="1" noChangeAspect="1"/>
          </p:cNvSpPr>
          <p:nvPr>
            <p:ph type="sldImg" idx="2"/>
          </p:nvPr>
        </p:nvSpPr>
        <p:spPr>
          <a:xfrm>
            <a:off x="992188" y="769938"/>
            <a:ext cx="5114925" cy="3835400"/>
          </a:xfrm>
          <a:prstGeom prst="rect">
            <a:avLst/>
          </a:prstGeom>
          <a:noFill/>
          <a:ln w="12700">
            <a:solidFill>
              <a:prstClr val="black"/>
            </a:solidFill>
          </a:ln>
        </p:spPr>
        <p:txBody>
          <a:bodyPr vert="horz" lIns="100177" tIns="50089" rIns="100177" bIns="50089" rtlCol="0" anchor="ctr"/>
          <a:lstStyle/>
          <a:p>
            <a:pPr lvl="0"/>
            <a:endParaRPr lang="en-US" noProof="0"/>
          </a:p>
        </p:txBody>
      </p:sp>
      <p:sp>
        <p:nvSpPr>
          <p:cNvPr id="5" name="Notes Placeholder 4"/>
          <p:cNvSpPr>
            <a:spLocks noGrp="1"/>
          </p:cNvSpPr>
          <p:nvPr>
            <p:ph type="body" sz="quarter" idx="3"/>
          </p:nvPr>
        </p:nvSpPr>
        <p:spPr>
          <a:xfrm>
            <a:off x="709601" y="4862266"/>
            <a:ext cx="5680103" cy="4603930"/>
          </a:xfrm>
          <a:prstGeom prst="rect">
            <a:avLst/>
          </a:prstGeom>
        </p:spPr>
        <p:txBody>
          <a:bodyPr vert="horz" lIns="100177" tIns="50089" rIns="100177" bIns="500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9721239"/>
            <a:ext cx="3077137" cy="511731"/>
          </a:xfrm>
          <a:prstGeom prst="rect">
            <a:avLst/>
          </a:prstGeom>
        </p:spPr>
        <p:txBody>
          <a:bodyPr vert="horz" lIns="100177" tIns="50089" rIns="100177" bIns="50089"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020507" y="9721239"/>
            <a:ext cx="3077137" cy="511731"/>
          </a:xfrm>
          <a:prstGeom prst="rect">
            <a:avLst/>
          </a:prstGeom>
        </p:spPr>
        <p:txBody>
          <a:bodyPr vert="horz" lIns="100177" tIns="50089" rIns="100177" bIns="50089" rtlCol="0" anchor="b"/>
          <a:lstStyle>
            <a:lvl1pPr algn="r" fontAlgn="auto">
              <a:spcBef>
                <a:spcPts val="0"/>
              </a:spcBef>
              <a:spcAft>
                <a:spcPts val="0"/>
              </a:spcAft>
              <a:defRPr sz="1300">
                <a:latin typeface="+mn-lt"/>
              </a:defRPr>
            </a:lvl1pPr>
          </a:lstStyle>
          <a:p>
            <a:pPr>
              <a:defRPr/>
            </a:pPr>
            <a:fld id="{2A253E48-8CF5-4D27-9C8B-CEE8439E27F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a:noFill/>
          <a:ln/>
        </p:spPr>
        <p:txBody>
          <a:bodyPr lIns="96553" tIns="48278" rIns="96553" bIns="48278"/>
          <a:lstStyle/>
          <a:p>
            <a:pPr eaLnBrk="1" hangingPunct="1"/>
            <a:endParaRPr lang="en-US" smtClean="0"/>
          </a:p>
        </p:txBody>
      </p:sp>
      <p:sp>
        <p:nvSpPr>
          <p:cNvPr id="84996" name="Slide Number Placeholder 3"/>
          <p:cNvSpPr txBox="1">
            <a:spLocks noGrp="1"/>
          </p:cNvSpPr>
          <p:nvPr/>
        </p:nvSpPr>
        <p:spPr bwMode="auto">
          <a:xfrm>
            <a:off x="4021543" y="9721833"/>
            <a:ext cx="3076149" cy="511031"/>
          </a:xfrm>
          <a:prstGeom prst="rect">
            <a:avLst/>
          </a:prstGeom>
          <a:noFill/>
          <a:ln w="9525">
            <a:noFill/>
            <a:miter lim="800000"/>
            <a:headEnd/>
            <a:tailEnd/>
          </a:ln>
        </p:spPr>
        <p:txBody>
          <a:bodyPr lIns="96553" tIns="48278" rIns="96553" bIns="48278" anchor="b"/>
          <a:lstStyle/>
          <a:p>
            <a:pPr algn="r" defTabSz="965583"/>
            <a:fld id="{8CB67F20-B675-4901-8D93-3655E8AB684D}" type="slidenum">
              <a:rPr lang="en-US" b="0"/>
              <a:pPr algn="r" defTabSz="965583"/>
              <a:t>1</a:t>
            </a:fld>
            <a:endParaRPr lang="en-US" b="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2A253E48-8CF5-4D27-9C8B-CEE8439E27F0}" type="slidenum">
              <a:rPr lang="en-US" smtClean="0"/>
              <a:pPr>
                <a:defRPr/>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June</a:t>
            </a:r>
            <a:r>
              <a:rPr lang="en-US" baseline="0" dirty="0" smtClean="0"/>
              <a:t> 15: 1,282 MUs</a:t>
            </a:r>
          </a:p>
          <a:p>
            <a:r>
              <a:rPr lang="en-US" baseline="0" dirty="0" smtClean="0"/>
              <a:t>June 16: 1,456 MUs</a:t>
            </a:r>
          </a:p>
          <a:p>
            <a:r>
              <a:rPr lang="en-US" baseline="0" dirty="0" smtClean="0"/>
              <a:t>% Increase : 14% Increase</a:t>
            </a:r>
            <a:endParaRPr lang="en-US" dirty="0"/>
          </a:p>
        </p:txBody>
      </p:sp>
      <p:sp>
        <p:nvSpPr>
          <p:cNvPr id="4" name="Slide Number Placeholder 3"/>
          <p:cNvSpPr>
            <a:spLocks noGrp="1"/>
          </p:cNvSpPr>
          <p:nvPr>
            <p:ph type="sldNum" sz="quarter" idx="10"/>
          </p:nvPr>
        </p:nvSpPr>
        <p:spPr/>
        <p:txBody>
          <a:bodyPr/>
          <a:lstStyle/>
          <a:p>
            <a:pPr>
              <a:defRPr/>
            </a:pPr>
            <a:fld id="{2A253E48-8CF5-4D27-9C8B-CEE8439E27F0}" type="slidenum">
              <a:rPr lang="en-US" smtClean="0"/>
              <a:pPr>
                <a:defRPr/>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5668BF5-6E6E-46CB-B35A-32E3192D524C}" type="slidenum">
              <a:rPr lang="en-US" smtClean="0">
                <a:solidFill>
                  <a:prstClr val="black"/>
                </a:solidFill>
              </a:rPr>
              <a:pPr>
                <a:defRPr/>
              </a:pPr>
              <a:t>17</a:t>
            </a:fld>
            <a:endParaRPr lang="en-US" smtClean="0">
              <a:solidFill>
                <a:prstClr val="black"/>
              </a:solidFill>
            </a:endParaRPr>
          </a:p>
        </p:txBody>
      </p:sp>
      <p:sp>
        <p:nvSpPr>
          <p:cNvPr id="77827" name="Rectangle 2"/>
          <p:cNvSpPr>
            <a:spLocks noGrp="1" noRot="1" noChangeAspect="1" noChangeArrowheads="1" noTextEdit="1"/>
          </p:cNvSpPr>
          <p:nvPr>
            <p:ph type="sldImg"/>
          </p:nvPr>
        </p:nvSpPr>
        <p:spPr bwMode="auto">
          <a:xfrm>
            <a:off x="993775" y="768350"/>
            <a:ext cx="5111750" cy="3835400"/>
          </a:xfrm>
          <a:noFill/>
          <a:ln>
            <a:solidFill>
              <a:srgbClr val="000000"/>
            </a:solidFill>
            <a:miter lim="800000"/>
            <a:headEnd/>
            <a:tailEnd/>
          </a:ln>
        </p:spPr>
      </p:sp>
      <p:sp>
        <p:nvSpPr>
          <p:cNvPr id="77828" name="Rectangle 3"/>
          <p:cNvSpPr>
            <a:spLocks noGrp="1" noChangeArrowheads="1"/>
          </p:cNvSpPr>
          <p:nvPr>
            <p:ph type="body" idx="1"/>
          </p:nvPr>
        </p:nvSpPr>
        <p:spPr bwMode="auto">
          <a:xfrm>
            <a:off x="711547" y="4861790"/>
            <a:ext cx="5676213" cy="4606277"/>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992188" y="766763"/>
            <a:ext cx="5118100" cy="3838575"/>
          </a:xfrm>
          <a:ln/>
        </p:spPr>
      </p:sp>
      <p:sp>
        <p:nvSpPr>
          <p:cNvPr id="37891" name="Rectangle 3"/>
          <p:cNvSpPr>
            <a:spLocks noGrp="1" noChangeArrowheads="1"/>
          </p:cNvSpPr>
          <p:nvPr>
            <p:ph type="body" idx="1"/>
          </p:nvPr>
        </p:nvSpPr>
        <p:spPr>
          <a:noFill/>
          <a:ln/>
        </p:spPr>
        <p:txBody>
          <a:bodyPr/>
          <a:lstStyle/>
          <a:p>
            <a:endParaRPr lang="en-IN"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5083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rtlCol="0"/>
          <a:lstStyle>
            <a:lvl1pPr fontAlgn="auto">
              <a:spcBef>
                <a:spcPts val="0"/>
              </a:spcBef>
              <a:spcAft>
                <a:spcPts val="0"/>
              </a:spcAft>
              <a:defRPr>
                <a:solidFill>
                  <a:schemeClr val="tx1">
                    <a:tint val="75000"/>
                  </a:schemeClr>
                </a:solidFill>
                <a:latin typeface="+mn-lt"/>
              </a:defRPr>
            </a:lvl1pPr>
          </a:lstStyle>
          <a:p>
            <a:pPr>
              <a:defRPr/>
            </a:pPr>
            <a:fld id="{BB01DE45-229D-4EAE-BE92-8AA9A35DCCDF}" type="slidenum">
              <a:rPr lang="en-US"/>
              <a:pPr>
                <a:defRPr/>
              </a:pPr>
              <a:t>‹#›</a:t>
            </a:fld>
            <a:endParaRPr lang="en-US"/>
          </a:p>
        </p:txBody>
      </p:sp>
      <p:sp>
        <p:nvSpPr>
          <p:cNvPr id="5" name="Rounded Rectangle 4"/>
          <p:cNvSpPr/>
          <p:nvPr userDrawn="1"/>
        </p:nvSpPr>
        <p:spPr>
          <a:xfrm>
            <a:off x="228600" y="609600"/>
            <a:ext cx="8686800" cy="3048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12"/>
          <p:cNvGrpSpPr>
            <a:grpSpLocks/>
          </p:cNvGrpSpPr>
          <p:nvPr userDrawn="1"/>
        </p:nvGrpSpPr>
        <p:grpSpPr bwMode="auto">
          <a:xfrm>
            <a:off x="381000" y="762000"/>
            <a:ext cx="8458200" cy="685800"/>
            <a:chOff x="381000" y="762000"/>
            <a:chExt cx="8458200" cy="685800"/>
          </a:xfrm>
        </p:grpSpPr>
        <p:sp>
          <p:nvSpPr>
            <p:cNvPr id="5" name="Rounded Rectangle 4"/>
            <p:cNvSpPr/>
            <p:nvPr userDrawn="1"/>
          </p:nvSpPr>
          <p:spPr>
            <a:xfrm>
              <a:off x="381000" y="762000"/>
              <a:ext cx="8458200" cy="685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6" name="Straight Connector 5"/>
            <p:cNvCxnSpPr/>
            <p:nvPr userDrawn="1"/>
          </p:nvCxnSpPr>
          <p:spPr>
            <a:xfrm>
              <a:off x="381000" y="762000"/>
              <a:ext cx="8458200" cy="1588"/>
            </a:xfrm>
            <a:prstGeom prst="line">
              <a:avLst/>
            </a:prstGeom>
            <a:ln w="34925" cap="rnd">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FB9FF1DF-1705-47B3-AA2E-D8410F22B6FF}"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2"/>
          <p:cNvGrpSpPr>
            <a:grpSpLocks/>
          </p:cNvGrpSpPr>
          <p:nvPr userDrawn="1"/>
        </p:nvGrpSpPr>
        <p:grpSpPr bwMode="auto">
          <a:xfrm>
            <a:off x="381000" y="762000"/>
            <a:ext cx="8458200" cy="685800"/>
            <a:chOff x="381000" y="762000"/>
            <a:chExt cx="8458200" cy="685800"/>
          </a:xfrm>
        </p:grpSpPr>
        <p:sp>
          <p:nvSpPr>
            <p:cNvPr id="5" name="Rounded Rectangle 4"/>
            <p:cNvSpPr/>
            <p:nvPr userDrawn="1"/>
          </p:nvSpPr>
          <p:spPr>
            <a:xfrm>
              <a:off x="381000" y="762000"/>
              <a:ext cx="8458200" cy="685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6" name="Straight Connector 5"/>
            <p:cNvCxnSpPr/>
            <p:nvPr userDrawn="1"/>
          </p:nvCxnSpPr>
          <p:spPr>
            <a:xfrm>
              <a:off x="381000" y="762000"/>
              <a:ext cx="8458200" cy="1588"/>
            </a:xfrm>
            <a:prstGeom prst="line">
              <a:avLst/>
            </a:prstGeom>
            <a:ln w="34925" cap="rnd">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rtlCol="0"/>
          <a:lstStyle>
            <a:lvl1pPr fontAlgn="auto">
              <a:spcBef>
                <a:spcPts val="0"/>
              </a:spcBef>
              <a:spcAft>
                <a:spcPts val="0"/>
              </a:spcAft>
              <a:defRPr>
                <a:solidFill>
                  <a:schemeClr val="tx1">
                    <a:tint val="75000"/>
                  </a:schemeClr>
                </a:solidFill>
                <a:latin typeface="+mn-lt"/>
              </a:defRPr>
            </a:lvl1pPr>
          </a:lstStyle>
          <a:p>
            <a:pPr>
              <a:defRPr/>
            </a:pPr>
            <a:fld id="{95B6E73B-A129-4832-A3E2-A32F603EF05F}" type="slidenum">
              <a:rPr lang="en-US"/>
              <a:pPr>
                <a:defRPr/>
              </a:pPr>
              <a:t>‹#›</a:t>
            </a:fld>
            <a:endParaRPr lang="en-US"/>
          </a:p>
        </p:txBody>
      </p:sp>
      <p:sp>
        <p:nvSpPr>
          <p:cNvPr id="8" name="Title 1"/>
          <p:cNvSpPr txBox="1">
            <a:spLocks/>
          </p:cNvSpPr>
          <p:nvPr userDrawn="1"/>
        </p:nvSpPr>
        <p:spPr bwMode="auto">
          <a:xfrm>
            <a:off x="381000" y="228600"/>
            <a:ext cx="82296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3200" b="1" i="0" u="none" strike="noStrike" kern="1200" cap="none" spc="0" normalizeH="0" baseline="0" noProof="0">
              <a:ln>
                <a:noFill/>
              </a:ln>
              <a:solidFill>
                <a:schemeClr val="tx1"/>
              </a:solidFill>
              <a:effectLst/>
              <a:uLnTx/>
              <a:uFillTx/>
              <a:latin typeface="+mj-lt"/>
              <a:ea typeface="+mj-ea"/>
              <a:cs typeface="+mj-cs"/>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371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3716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5814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45225"/>
            <a:ext cx="1981200" cy="476250"/>
          </a:xfrm>
          <a:prstGeom prst="rect">
            <a:avLst/>
          </a:prstGeom>
        </p:spPr>
        <p:txBody>
          <a:bodyPr/>
          <a:lstStyle>
            <a:lvl1pPr>
              <a:defRPr/>
            </a:lvl1pPr>
          </a:lstStyle>
          <a:p>
            <a:pPr>
              <a:defRPr/>
            </a:pPr>
            <a:endParaRPr lang="en-SG"/>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SG"/>
          </a:p>
        </p:txBody>
      </p:sp>
      <p:sp>
        <p:nvSpPr>
          <p:cNvPr id="8" name="Slide Number Placeholder 7"/>
          <p:cNvSpPr>
            <a:spLocks noGrp="1"/>
          </p:cNvSpPr>
          <p:nvPr>
            <p:ph type="sldNum" sz="quarter" idx="12"/>
          </p:nvPr>
        </p:nvSpPr>
        <p:spPr>
          <a:xfrm>
            <a:off x="6553200" y="6245225"/>
            <a:ext cx="1981200" cy="476250"/>
          </a:xfrm>
        </p:spPr>
        <p:txBody>
          <a:bodyPr/>
          <a:lstStyle>
            <a:lvl1pPr>
              <a:defRPr/>
            </a:lvl1pPr>
          </a:lstStyle>
          <a:p>
            <a:pPr>
              <a:defRPr/>
            </a:pPr>
            <a:fld id="{A5295B90-5F4E-4987-A672-86B61A9C602F}" type="slidenum">
              <a:rPr lang="en-SG"/>
              <a:pPr>
                <a:defRPr/>
              </a:pPr>
              <a:t>‹#›</a:t>
            </a:fld>
            <a:endParaRPr lang="en-SG"/>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364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3" name="Rectangle 5"/>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endParaRPr lang="en-SG"/>
          </a:p>
        </p:txBody>
      </p:sp>
      <p:sp>
        <p:nvSpPr>
          <p:cNvPr id="4" name="Rectangle 6"/>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SG"/>
          </a:p>
        </p:txBody>
      </p:sp>
      <p:sp>
        <p:nvSpPr>
          <p:cNvPr id="5" name="Rectangle 7"/>
          <p:cNvSpPr>
            <a:spLocks noGrp="1" noChangeArrowheads="1"/>
          </p:cNvSpPr>
          <p:nvPr>
            <p:ph type="sldNum" sz="quarter" idx="12"/>
          </p:nvPr>
        </p:nvSpPr>
        <p:spPr>
          <a:ln/>
        </p:spPr>
        <p:txBody>
          <a:bodyPr/>
          <a:lstStyle>
            <a:lvl1pPr>
              <a:defRPr/>
            </a:lvl1pPr>
          </a:lstStyle>
          <a:p>
            <a:pPr>
              <a:defRPr/>
            </a:pPr>
            <a:endParaRPr lang="en-SG"/>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7"/>
          <p:cNvSpPr>
            <a:spLocks noGrp="1"/>
          </p:cNvSpPr>
          <p:nvPr>
            <p:ph type="sldNum" sz="quarter" idx="10"/>
          </p:nvPr>
        </p:nvSpPr>
        <p:spPr/>
        <p:txBody>
          <a:bodyPr/>
          <a:lstStyle>
            <a:lvl1pPr>
              <a:defRPr/>
            </a:lvl1pPr>
          </a:lstStyle>
          <a:p>
            <a:pPr>
              <a:defRPr/>
            </a:pPr>
            <a:r>
              <a:rPr lang="en-US"/>
              <a:t>1</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7"/>
          <p:cNvSpPr>
            <a:spLocks noGrp="1"/>
          </p:cNvSpPr>
          <p:nvPr>
            <p:ph type="sldNum" sz="quarter" idx="10"/>
          </p:nvPr>
        </p:nvSpPr>
        <p:spPr/>
        <p:txBody>
          <a:bodyPr/>
          <a:lstStyle>
            <a:lvl1pPr>
              <a:defRPr/>
            </a:lvl1pPr>
          </a:lstStyle>
          <a:p>
            <a:pPr>
              <a:defRPr/>
            </a:pPr>
            <a:r>
              <a:rPr lang="en-US"/>
              <a:t>1</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7"/>
          <p:cNvSpPr>
            <a:spLocks noGrp="1"/>
          </p:cNvSpPr>
          <p:nvPr>
            <p:ph type="sldNum" sz="quarter" idx="10"/>
          </p:nvPr>
        </p:nvSpPr>
        <p:spPr/>
        <p:txBody>
          <a:bodyPr/>
          <a:lstStyle>
            <a:lvl1pPr>
              <a:defRPr/>
            </a:lvl1pPr>
          </a:lstStyle>
          <a:p>
            <a:pPr>
              <a:defRPr/>
            </a:pPr>
            <a:r>
              <a:rPr lang="en-US"/>
              <a:t>1</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739900"/>
            <a:ext cx="4343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739900"/>
            <a:ext cx="4343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7"/>
          <p:cNvSpPr>
            <a:spLocks noGrp="1"/>
          </p:cNvSpPr>
          <p:nvPr>
            <p:ph type="sldNum" sz="quarter" idx="10"/>
          </p:nvPr>
        </p:nvSpPr>
        <p:spPr/>
        <p:txBody>
          <a:bodyPr/>
          <a:lstStyle>
            <a:lvl1pPr>
              <a:defRPr/>
            </a:lvl1pPr>
          </a:lstStyle>
          <a:p>
            <a:pPr>
              <a:defRPr/>
            </a:pPr>
            <a:r>
              <a:rPr lang="en-US"/>
              <a:t>1</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7"/>
          <p:cNvSpPr>
            <a:spLocks noGrp="1"/>
          </p:cNvSpPr>
          <p:nvPr>
            <p:ph type="sldNum" sz="quarter" idx="10"/>
          </p:nvPr>
        </p:nvSpPr>
        <p:spPr/>
        <p:txBody>
          <a:bodyPr/>
          <a:lstStyle>
            <a:lvl1pPr>
              <a:defRPr/>
            </a:lvl1pPr>
          </a:lstStyle>
          <a:p>
            <a:pPr>
              <a:defRPr/>
            </a:pPr>
            <a:r>
              <a:rPr lang="en-US"/>
              <a:t>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rtlCol="0"/>
          <a:lstStyle>
            <a:lvl1pPr fontAlgn="auto">
              <a:spcBef>
                <a:spcPts val="0"/>
              </a:spcBef>
              <a:spcAft>
                <a:spcPts val="0"/>
              </a:spcAft>
              <a:defRPr>
                <a:solidFill>
                  <a:schemeClr val="tx1">
                    <a:tint val="75000"/>
                  </a:schemeClr>
                </a:solidFill>
                <a:latin typeface="+mn-lt"/>
              </a:defRPr>
            </a:lvl1pPr>
          </a:lstStyle>
          <a:p>
            <a:pPr>
              <a:defRPr/>
            </a:pPr>
            <a:fld id="{98B5C78C-F070-4EC3-9743-4468D2363354}"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7"/>
          <p:cNvSpPr>
            <a:spLocks noGrp="1"/>
          </p:cNvSpPr>
          <p:nvPr>
            <p:ph type="sldNum" sz="quarter" idx="10"/>
          </p:nvPr>
        </p:nvSpPr>
        <p:spPr/>
        <p:txBody>
          <a:bodyPr/>
          <a:lstStyle>
            <a:lvl1pPr>
              <a:defRPr/>
            </a:lvl1pPr>
          </a:lstStyle>
          <a:p>
            <a:pPr>
              <a:defRPr/>
            </a:pPr>
            <a:r>
              <a:rPr lang="en-US"/>
              <a:t>1</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r>
              <a:rPr lang="en-US"/>
              <a:t>1</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r>
              <a:rPr lang="en-US"/>
              <a:t>1</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r>
              <a:rPr lang="en-US"/>
              <a:t>1</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7"/>
          <p:cNvSpPr>
            <a:spLocks noGrp="1"/>
          </p:cNvSpPr>
          <p:nvPr>
            <p:ph type="sldNum" sz="quarter" idx="10"/>
          </p:nvPr>
        </p:nvSpPr>
        <p:spPr/>
        <p:txBody>
          <a:bodyPr/>
          <a:lstStyle>
            <a:lvl1pPr>
              <a:defRPr/>
            </a:lvl1pPr>
          </a:lstStyle>
          <a:p>
            <a:pPr>
              <a:defRPr/>
            </a:pPr>
            <a:r>
              <a:rPr lang="en-US"/>
              <a:t>1</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838200"/>
            <a:ext cx="2209800" cy="5549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838200"/>
            <a:ext cx="6477000" cy="5549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7"/>
          <p:cNvSpPr>
            <a:spLocks noGrp="1"/>
          </p:cNvSpPr>
          <p:nvPr>
            <p:ph type="sldNum" sz="quarter" idx="10"/>
          </p:nvPr>
        </p:nvSpPr>
        <p:spPr/>
        <p:txBody>
          <a:bodyPr/>
          <a:lstStyle>
            <a:lvl1pPr>
              <a:defRPr/>
            </a:lvl1pPr>
          </a:lstStyle>
          <a:p>
            <a:pPr>
              <a:defRPr/>
            </a:pPr>
            <a:r>
              <a:rPr lang="en-US"/>
              <a:t>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051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905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rtlCol="0"/>
          <a:lstStyle>
            <a:lvl1pPr fontAlgn="auto">
              <a:spcBef>
                <a:spcPts val="0"/>
              </a:spcBef>
              <a:spcAft>
                <a:spcPts val="0"/>
              </a:spcAft>
              <a:defRPr>
                <a:solidFill>
                  <a:schemeClr val="tx1">
                    <a:tint val="75000"/>
                  </a:schemeClr>
                </a:solidFill>
                <a:latin typeface="+mn-lt"/>
              </a:defRPr>
            </a:lvl1pPr>
          </a:lstStyle>
          <a:p>
            <a:pPr>
              <a:defRPr/>
            </a:pPr>
            <a:fld id="{990A8E0F-9AAB-4796-9009-5851A87E2EF0}"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p:ph type="sldNum" sz="quarter" idx="10"/>
          </p:nvPr>
        </p:nvSpPr>
        <p:spPr/>
        <p:txBody>
          <a:bodyPr rtlCol="0"/>
          <a:lstStyle>
            <a:lvl1pPr fontAlgn="auto">
              <a:spcBef>
                <a:spcPts val="0"/>
              </a:spcBef>
              <a:spcAft>
                <a:spcPts val="0"/>
              </a:spcAft>
              <a:defRPr>
                <a:solidFill>
                  <a:schemeClr val="tx1">
                    <a:tint val="75000"/>
                  </a:schemeClr>
                </a:solidFill>
                <a:latin typeface="+mn-lt"/>
              </a:defRPr>
            </a:lvl1pPr>
          </a:lstStyle>
          <a:p>
            <a:pPr>
              <a:defRPr/>
            </a:pPr>
            <a:fld id="{FCAB4D36-5F4A-4A6A-B9FA-FA68BA46ADA7}"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76400"/>
            <a:ext cx="4040188" cy="4449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76400"/>
            <a:ext cx="4041775" cy="4449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8"/>
          <p:cNvSpPr>
            <a:spLocks noGrp="1"/>
          </p:cNvSpPr>
          <p:nvPr>
            <p:ph type="sldNum" sz="quarter" idx="10"/>
          </p:nvPr>
        </p:nvSpPr>
        <p:spPr/>
        <p:txBody>
          <a:bodyPr rtlCol="0"/>
          <a:lstStyle>
            <a:lvl1pPr fontAlgn="auto">
              <a:spcBef>
                <a:spcPts val="0"/>
              </a:spcBef>
              <a:spcAft>
                <a:spcPts val="0"/>
              </a:spcAft>
              <a:defRPr>
                <a:solidFill>
                  <a:schemeClr val="tx1">
                    <a:tint val="75000"/>
                  </a:schemeClr>
                </a:solidFill>
                <a:latin typeface="+mn-lt"/>
              </a:defRPr>
            </a:lvl1pPr>
          </a:lstStyle>
          <a:p>
            <a:pPr>
              <a:defRPr/>
            </a:pPr>
            <a:fld id="{6FBE49BC-BE9E-4250-A76C-4D2B2B244ED1}"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4"/>
          <p:cNvSpPr>
            <a:spLocks noGrp="1"/>
          </p:cNvSpPr>
          <p:nvPr>
            <p:ph type="sldNum" sz="quarter" idx="10"/>
          </p:nvPr>
        </p:nvSpPr>
        <p:spPr/>
        <p:txBody>
          <a:bodyPr rtlCol="0"/>
          <a:lstStyle>
            <a:lvl1pPr fontAlgn="auto">
              <a:spcBef>
                <a:spcPts val="0"/>
              </a:spcBef>
              <a:spcAft>
                <a:spcPts val="0"/>
              </a:spcAft>
              <a:defRPr>
                <a:solidFill>
                  <a:schemeClr val="tx1">
                    <a:tint val="75000"/>
                  </a:schemeClr>
                </a:solidFill>
                <a:latin typeface="+mn-lt"/>
              </a:defRPr>
            </a:lvl1pPr>
          </a:lstStyle>
          <a:p>
            <a:pPr>
              <a:defRPr/>
            </a:pPr>
            <a:fld id="{BC7BBBFA-1B76-4E89-87A7-0A2E11B95B58}"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 name="Group 6"/>
          <p:cNvGrpSpPr>
            <a:grpSpLocks/>
          </p:cNvGrpSpPr>
          <p:nvPr userDrawn="1"/>
        </p:nvGrpSpPr>
        <p:grpSpPr bwMode="auto">
          <a:xfrm>
            <a:off x="381000" y="762000"/>
            <a:ext cx="8458200" cy="685800"/>
            <a:chOff x="381000" y="762000"/>
            <a:chExt cx="8458200" cy="685800"/>
          </a:xfrm>
        </p:grpSpPr>
        <p:sp>
          <p:nvSpPr>
            <p:cNvPr id="3" name="Rounded Rectangle 2"/>
            <p:cNvSpPr/>
            <p:nvPr userDrawn="1"/>
          </p:nvSpPr>
          <p:spPr>
            <a:xfrm>
              <a:off x="381000" y="762000"/>
              <a:ext cx="8458200" cy="685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4" name="Straight Connector 3"/>
            <p:cNvCxnSpPr/>
            <p:nvPr userDrawn="1"/>
          </p:nvCxnSpPr>
          <p:spPr>
            <a:xfrm>
              <a:off x="381000" y="762000"/>
              <a:ext cx="8458200" cy="1588"/>
            </a:xfrm>
            <a:prstGeom prst="line">
              <a:avLst/>
            </a:prstGeom>
            <a:ln w="34925" cap="rnd">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userDrawn="1"/>
        </p:nvSpPr>
        <p:spPr>
          <a:xfrm>
            <a:off x="381000" y="101600"/>
            <a:ext cx="7086600" cy="584200"/>
          </a:xfrm>
          <a:prstGeom prst="rect">
            <a:avLst/>
          </a:prstGeom>
          <a:noFill/>
        </p:spPr>
        <p:txBody>
          <a:bodyPr>
            <a:spAutoFit/>
          </a:bodyPr>
          <a:lstStyle/>
          <a:p>
            <a:pPr>
              <a:defRPr/>
            </a:pPr>
            <a:endParaRPr lang="en-IN" sz="3200" dirty="0">
              <a:latin typeface="+mj-lt"/>
            </a:endParaRPr>
          </a:p>
        </p:txBody>
      </p:sp>
      <p:sp>
        <p:nvSpPr>
          <p:cNvPr id="6" name="Slide Number Placeholder 3"/>
          <p:cNvSpPr>
            <a:spLocks noGrp="1"/>
          </p:cNvSpPr>
          <p:nvPr>
            <p:ph type="sldNum" sz="quarter" idx="10"/>
          </p:nvPr>
        </p:nvSpPr>
        <p:spPr/>
        <p:txBody>
          <a:bodyPr rtlCol="0"/>
          <a:lstStyle>
            <a:lvl1pPr fontAlgn="auto">
              <a:spcBef>
                <a:spcPts val="0"/>
              </a:spcBef>
              <a:spcAft>
                <a:spcPts val="0"/>
              </a:spcAft>
              <a:defRPr>
                <a:solidFill>
                  <a:schemeClr val="tx1">
                    <a:tint val="75000"/>
                  </a:schemeClr>
                </a:solidFill>
                <a:latin typeface="+mn-lt"/>
              </a:defRPr>
            </a:lvl1pPr>
          </a:lstStyle>
          <a:p>
            <a:pPr>
              <a:defRPr/>
            </a:pPr>
            <a:fld id="{27078CB8-B8B5-4AE4-946A-8C0BAD53D8E5}" type="slidenum">
              <a:rPr lang="en-US"/>
              <a:pPr>
                <a:defRPr/>
              </a:pPr>
              <a:t>‹#›</a:t>
            </a:fld>
            <a:endParaRPr lang="en-US"/>
          </a:p>
        </p:txBody>
      </p:sp>
      <p:sp>
        <p:nvSpPr>
          <p:cNvPr id="7" name="Title 1"/>
          <p:cNvSpPr>
            <a:spLocks noGrp="1"/>
          </p:cNvSpPr>
          <p:nvPr>
            <p:ph type="title"/>
          </p:nvPr>
        </p:nvSpPr>
        <p:spPr>
          <a:xfrm>
            <a:off x="381000" y="228600"/>
            <a:ext cx="8229600" cy="563563"/>
          </a:xfrm>
        </p:spPr>
        <p:txBody>
          <a:bodyPr/>
          <a:lstStyle/>
          <a:p>
            <a:r>
              <a:rPr lang="en-US" smtClean="0"/>
              <a:t>Click to edit Master title style</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2"/>
          <p:cNvGrpSpPr>
            <a:grpSpLocks/>
          </p:cNvGrpSpPr>
          <p:nvPr userDrawn="1"/>
        </p:nvGrpSpPr>
        <p:grpSpPr bwMode="auto">
          <a:xfrm>
            <a:off x="381000" y="762000"/>
            <a:ext cx="8458200" cy="685800"/>
            <a:chOff x="381000" y="762000"/>
            <a:chExt cx="8458200" cy="685800"/>
          </a:xfrm>
        </p:grpSpPr>
        <p:sp>
          <p:nvSpPr>
            <p:cNvPr id="6" name="Rounded Rectangle 5"/>
            <p:cNvSpPr/>
            <p:nvPr userDrawn="1"/>
          </p:nvSpPr>
          <p:spPr>
            <a:xfrm>
              <a:off x="381000" y="762000"/>
              <a:ext cx="8458200" cy="685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7" name="Straight Connector 6"/>
            <p:cNvCxnSpPr/>
            <p:nvPr userDrawn="1"/>
          </p:nvCxnSpPr>
          <p:spPr>
            <a:xfrm>
              <a:off x="381000" y="762000"/>
              <a:ext cx="8458200" cy="1588"/>
            </a:xfrm>
            <a:prstGeom prst="line">
              <a:avLst/>
            </a:prstGeom>
            <a:ln w="34925" cap="rnd">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914400"/>
            <a:ext cx="3008313" cy="5207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a:spLocks noGrp="1"/>
          </p:cNvSpPr>
          <p:nvPr>
            <p:ph type="sldNum" sz="quarter" idx="10"/>
          </p:nvPr>
        </p:nvSpPr>
        <p:spPr/>
        <p:txBody>
          <a:bodyPr rtlCol="0"/>
          <a:lstStyle>
            <a:lvl1pPr fontAlgn="auto">
              <a:spcBef>
                <a:spcPts val="0"/>
              </a:spcBef>
              <a:spcAft>
                <a:spcPts val="0"/>
              </a:spcAft>
              <a:defRPr>
                <a:solidFill>
                  <a:schemeClr val="tx1">
                    <a:tint val="75000"/>
                  </a:schemeClr>
                </a:solidFill>
                <a:latin typeface="+mn-lt"/>
              </a:defRPr>
            </a:lvl1pPr>
          </a:lstStyle>
          <a:p>
            <a:pPr>
              <a:defRPr/>
            </a:pPr>
            <a:fld id="{4791A574-4FB4-4DC3-A953-94DC0BF66CC2}" type="slidenum">
              <a:rPr lang="en-US"/>
              <a:pPr>
                <a:defRPr/>
              </a:pPr>
              <a:t>‹#›</a:t>
            </a:fld>
            <a:endParaRPr lang="en-US"/>
          </a:p>
        </p:txBody>
      </p:sp>
      <p:sp>
        <p:nvSpPr>
          <p:cNvPr id="9" name="Title 1"/>
          <p:cNvSpPr txBox="1">
            <a:spLocks/>
          </p:cNvSpPr>
          <p:nvPr userDrawn="1"/>
        </p:nvSpPr>
        <p:spPr bwMode="auto">
          <a:xfrm>
            <a:off x="381000" y="228600"/>
            <a:ext cx="82296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3200" b="1" i="0" u="none" strike="noStrike" kern="1200" cap="none" spc="0" normalizeH="0" baseline="0" noProof="0">
              <a:ln>
                <a:noFill/>
              </a:ln>
              <a:solidFill>
                <a:schemeClr val="tx1"/>
              </a:solidFill>
              <a:effectLst/>
              <a:uLnTx/>
              <a:uFillTx/>
              <a:latin typeface="+mj-lt"/>
              <a:ea typeface="+mj-ea"/>
              <a:cs typeface="+mj-cs"/>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2"/>
          <p:cNvGrpSpPr>
            <a:grpSpLocks/>
          </p:cNvGrpSpPr>
          <p:nvPr userDrawn="1"/>
        </p:nvGrpSpPr>
        <p:grpSpPr bwMode="auto">
          <a:xfrm>
            <a:off x="381000" y="762000"/>
            <a:ext cx="8458200" cy="685800"/>
            <a:chOff x="381000" y="762000"/>
            <a:chExt cx="8458200" cy="685800"/>
          </a:xfrm>
        </p:grpSpPr>
        <p:sp>
          <p:nvSpPr>
            <p:cNvPr id="6" name="Rounded Rectangle 5"/>
            <p:cNvSpPr/>
            <p:nvPr userDrawn="1"/>
          </p:nvSpPr>
          <p:spPr>
            <a:xfrm>
              <a:off x="381000" y="762000"/>
              <a:ext cx="8458200" cy="685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7" name="Straight Connector 6"/>
            <p:cNvCxnSpPr/>
            <p:nvPr userDrawn="1"/>
          </p:nvCxnSpPr>
          <p:spPr>
            <a:xfrm>
              <a:off x="381000" y="762000"/>
              <a:ext cx="8458200" cy="1588"/>
            </a:xfrm>
            <a:prstGeom prst="line">
              <a:avLst/>
            </a:prstGeom>
            <a:ln w="34925" cap="rnd">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599"/>
            <a:ext cx="5486400" cy="37369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a:spLocks noGrp="1"/>
          </p:cNvSpPr>
          <p:nvPr>
            <p:ph type="sldNum" sz="quarter" idx="10"/>
          </p:nvPr>
        </p:nvSpPr>
        <p:spPr/>
        <p:txBody>
          <a:bodyPr rtlCol="0"/>
          <a:lstStyle>
            <a:lvl1pPr fontAlgn="auto">
              <a:spcBef>
                <a:spcPts val="0"/>
              </a:spcBef>
              <a:spcAft>
                <a:spcPts val="0"/>
              </a:spcAft>
              <a:defRPr>
                <a:solidFill>
                  <a:schemeClr val="tx1">
                    <a:tint val="75000"/>
                  </a:schemeClr>
                </a:solidFill>
                <a:latin typeface="+mn-lt"/>
              </a:defRPr>
            </a:lvl1pPr>
          </a:lstStyle>
          <a:p>
            <a:pPr>
              <a:defRPr/>
            </a:pPr>
            <a:fld id="{6D14DFC4-F8C5-4450-B3DC-64095A6F1F67}" type="slidenum">
              <a:rPr lang="en-US"/>
              <a:pPr>
                <a:defRPr/>
              </a:pPr>
              <a:t>‹#›</a:t>
            </a:fld>
            <a:endParaRPr lang="en-US"/>
          </a:p>
        </p:txBody>
      </p:sp>
      <p:sp>
        <p:nvSpPr>
          <p:cNvPr id="9" name="Title 1"/>
          <p:cNvSpPr txBox="1">
            <a:spLocks/>
          </p:cNvSpPr>
          <p:nvPr userDrawn="1"/>
        </p:nvSpPr>
        <p:spPr bwMode="auto">
          <a:xfrm>
            <a:off x="381000" y="228600"/>
            <a:ext cx="82296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US" sz="3200" b="1" i="0" u="none" strike="noStrike" kern="1200" cap="none" spc="0" normalizeH="0" baseline="0" noProof="0">
              <a:ln>
                <a:noFill/>
              </a:ln>
              <a:solidFill>
                <a:schemeClr val="tx1"/>
              </a:solidFill>
              <a:effectLst/>
              <a:uLnTx/>
              <a:uFillTx/>
              <a:latin typeface="+mj-lt"/>
              <a:ea typeface="+mj-ea"/>
              <a:cs typeface="+mj-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1000" y="228600"/>
            <a:ext cx="82296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914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3C6FCFB7-AFBD-4CB4-96B9-C21DBF96CB48}" type="slidenum">
              <a:rPr lang="en-US"/>
              <a:pPr>
                <a:defRPr/>
              </a:pPr>
              <a:t>‹#›</a:t>
            </a:fld>
            <a:r>
              <a:rPr lang="en-US"/>
              <a:t>1</a:t>
            </a:r>
          </a:p>
        </p:txBody>
      </p:sp>
      <p:pic>
        <p:nvPicPr>
          <p:cNvPr id="1029" name="Picture 10" descr="BSES"/>
          <p:cNvPicPr>
            <a:picLocks noChangeAspect="1" noChangeArrowheads="1"/>
          </p:cNvPicPr>
          <p:nvPr/>
        </p:nvPicPr>
        <p:blipFill>
          <a:blip r:embed="rId16" cstate="print"/>
          <a:srcRect/>
          <a:stretch>
            <a:fillRect/>
          </a:stretch>
        </p:blipFill>
        <p:spPr bwMode="auto">
          <a:xfrm>
            <a:off x="457200" y="6324600"/>
            <a:ext cx="1371600" cy="315913"/>
          </a:xfrm>
          <a:prstGeom prst="rect">
            <a:avLst/>
          </a:prstGeom>
          <a:noFill/>
          <a:ln w="9525">
            <a:noFill/>
            <a:miter lim="800000"/>
            <a:headEnd/>
            <a:tailEnd/>
          </a:ln>
        </p:spPr>
      </p:pic>
      <p:cxnSp>
        <p:nvCxnSpPr>
          <p:cNvPr id="9" name="Straight Connector 8"/>
          <p:cNvCxnSpPr/>
          <p:nvPr/>
        </p:nvCxnSpPr>
        <p:spPr>
          <a:xfrm>
            <a:off x="457200" y="6248400"/>
            <a:ext cx="8229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381000" y="762000"/>
            <a:ext cx="8458200" cy="1588"/>
          </a:xfrm>
          <a:prstGeom prst="line">
            <a:avLst/>
          </a:prstGeom>
          <a:ln w="34925" cap="rnd">
            <a:solidFill>
              <a:srgbClr val="FF0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657"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 id="2147484668" r:id="rId12"/>
    <p:sldLayoutId id="2147484684" r:id="rId13"/>
    <p:sldLayoutId id="2147484685" r:id="rId14"/>
  </p:sldLayoutIdLst>
  <p:transition/>
  <p:hf hdr="0" ftr="0" dt="0"/>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bwMode="auto">
          <a:xfrm>
            <a:off x="76200" y="838200"/>
            <a:ext cx="88392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1" name="Rectangle 3"/>
          <p:cNvSpPr>
            <a:spLocks noGrp="1" noChangeArrowheads="1"/>
          </p:cNvSpPr>
          <p:nvPr>
            <p:ph type="body" idx="1"/>
          </p:nvPr>
        </p:nvSpPr>
        <p:spPr bwMode="auto">
          <a:xfrm>
            <a:off x="76200" y="1739900"/>
            <a:ext cx="8839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3" name="Text Box 29"/>
          <p:cNvSpPr txBox="1">
            <a:spLocks noChangeArrowheads="1"/>
          </p:cNvSpPr>
          <p:nvPr/>
        </p:nvSpPr>
        <p:spPr bwMode="auto">
          <a:xfrm>
            <a:off x="0" y="6611938"/>
            <a:ext cx="914400" cy="246062"/>
          </a:xfrm>
          <a:prstGeom prst="rect">
            <a:avLst/>
          </a:prstGeom>
          <a:noFill/>
          <a:ln w="9525">
            <a:noFill/>
            <a:miter lim="800000"/>
            <a:headEnd/>
            <a:tailEnd/>
          </a:ln>
          <a:effectLst/>
        </p:spPr>
        <p:txBody>
          <a:bodyPr>
            <a:spAutoFit/>
          </a:bodyPr>
          <a:lstStyle/>
          <a:p>
            <a:pPr>
              <a:defRPr/>
            </a:pPr>
            <a:r>
              <a:rPr lang="en-US" sz="1000" dirty="0">
                <a:solidFill>
                  <a:schemeClr val="bg1"/>
                </a:solidFill>
                <a:latin typeface="Arial" pitchFamily="34" charset="0"/>
                <a:cs typeface="Arial" pitchFamily="34" charset="0"/>
              </a:rPr>
              <a:t>Confidential </a:t>
            </a:r>
          </a:p>
        </p:txBody>
      </p:sp>
      <p:sp>
        <p:nvSpPr>
          <p:cNvPr id="8" name="Slide Number Placeholder 7"/>
          <p:cNvSpPr>
            <a:spLocks noGrp="1"/>
          </p:cNvSpPr>
          <p:nvPr>
            <p:ph type="sldNum" sz="quarter" idx="4"/>
          </p:nvPr>
        </p:nvSpPr>
        <p:spPr>
          <a:xfrm>
            <a:off x="8686800" y="6630988"/>
            <a:ext cx="457200" cy="228600"/>
          </a:xfrm>
          <a:prstGeom prst="rect">
            <a:avLst/>
          </a:prstGeom>
        </p:spPr>
        <p:txBody>
          <a:bodyPr vert="horz" lIns="91440" tIns="45720" rIns="91440" bIns="45720" rtlCol="0" anchor="ctr"/>
          <a:lstStyle>
            <a:lvl1pPr algn="l">
              <a:defRPr sz="1000">
                <a:solidFill>
                  <a:schemeClr val="bg1"/>
                </a:solidFill>
                <a:latin typeface="+mn-lt"/>
                <a:cs typeface="Arial" pitchFamily="34" charset="0"/>
              </a:defRPr>
            </a:lvl1pPr>
          </a:lstStyle>
          <a:p>
            <a:pPr>
              <a:defRPr/>
            </a:pPr>
            <a:r>
              <a:rPr lang="en-US"/>
              <a:t>1</a:t>
            </a:r>
          </a:p>
        </p:txBody>
      </p:sp>
      <p:sp>
        <p:nvSpPr>
          <p:cNvPr id="11" name="Text Box 29"/>
          <p:cNvSpPr txBox="1">
            <a:spLocks noChangeArrowheads="1"/>
          </p:cNvSpPr>
          <p:nvPr/>
        </p:nvSpPr>
        <p:spPr bwMode="auto">
          <a:xfrm>
            <a:off x="7950200" y="6624638"/>
            <a:ext cx="838200" cy="246062"/>
          </a:xfrm>
          <a:prstGeom prst="rect">
            <a:avLst/>
          </a:prstGeom>
          <a:noFill/>
          <a:ln w="9525">
            <a:noFill/>
            <a:miter lim="800000"/>
            <a:headEnd/>
            <a:tailEnd/>
          </a:ln>
          <a:effectLst/>
        </p:spPr>
        <p:txBody>
          <a:bodyPr>
            <a:spAutoFit/>
          </a:bodyPr>
          <a:lstStyle/>
          <a:p>
            <a:pPr algn="r">
              <a:defRPr/>
            </a:pPr>
            <a:r>
              <a:rPr lang="en-US" sz="1000" dirty="0">
                <a:solidFill>
                  <a:schemeClr val="bg1"/>
                </a:solidFill>
                <a:latin typeface="Arial" pitchFamily="34" charset="0"/>
                <a:cs typeface="Arial" pitchFamily="34" charset="0"/>
              </a:rPr>
              <a:t>Slide </a:t>
            </a:r>
          </a:p>
        </p:txBody>
      </p:sp>
      <p:sp>
        <p:nvSpPr>
          <p:cNvPr id="13" name="TextBox 12"/>
          <p:cNvSpPr txBox="1"/>
          <p:nvPr userDrawn="1"/>
        </p:nvSpPr>
        <p:spPr>
          <a:xfrm>
            <a:off x="7162800" y="0"/>
            <a:ext cx="1981200" cy="261610"/>
          </a:xfrm>
          <a:prstGeom prst="rect">
            <a:avLst/>
          </a:prstGeom>
          <a:noFill/>
        </p:spPr>
        <p:txBody>
          <a:bodyPr wrap="square" rtlCol="0">
            <a:spAutoFit/>
          </a:bodyPr>
          <a:lstStyle/>
          <a:p>
            <a:pPr algn="r"/>
            <a:r>
              <a:rPr lang="en-IN" sz="1100" b="1" i="1" dirty="0" smtClean="0">
                <a:solidFill>
                  <a:schemeClr val="tx1">
                    <a:lumMod val="50000"/>
                    <a:lumOff val="50000"/>
                  </a:schemeClr>
                </a:solidFill>
              </a:rPr>
              <a:t>for internal circulation only</a:t>
            </a:r>
            <a:endParaRPr lang="en-IN" sz="1100" b="1" i="1" dirty="0">
              <a:solidFill>
                <a:schemeClr val="tx1">
                  <a:lumMod val="50000"/>
                  <a:lumOff val="50000"/>
                </a:schemeClr>
              </a:solidFill>
            </a:endParaRPr>
          </a:p>
        </p:txBody>
      </p:sp>
    </p:spTree>
  </p:cSld>
  <p:clrMap bg1="lt1" tx1="dk1" bg2="lt2" tx2="dk2" accent1="accent1" accent2="accent2" accent3="accent3" accent4="accent4" accent5="accent5" accent6="accent6" hlink="hlink" folHlink="folHlink"/>
  <p:sldLayoutIdLst>
    <p:sldLayoutId id="2147484670" r:id="rId1"/>
    <p:sldLayoutId id="2147484671" r:id="rId2"/>
    <p:sldLayoutId id="2147484672" r:id="rId3"/>
    <p:sldLayoutId id="2147484673" r:id="rId4"/>
    <p:sldLayoutId id="2147484674" r:id="rId5"/>
    <p:sldLayoutId id="2147484675" r:id="rId6"/>
    <p:sldLayoutId id="2147484676" r:id="rId7"/>
    <p:sldLayoutId id="2147484677" r:id="rId8"/>
    <p:sldLayoutId id="2147484678" r:id="rId9"/>
    <p:sldLayoutId id="2147484679" r:id="rId10"/>
    <p:sldLayoutId id="2147484680"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DA0000"/>
          </a:solidFill>
          <a:latin typeface="+mj-lt"/>
          <a:ea typeface="+mj-ea"/>
          <a:cs typeface="+mj-cs"/>
        </a:defRPr>
      </a:lvl1pPr>
      <a:lvl2pPr algn="l" rtl="0" eaLnBrk="0" fontAlgn="base" hangingPunct="0">
        <a:spcBef>
          <a:spcPct val="0"/>
        </a:spcBef>
        <a:spcAft>
          <a:spcPct val="0"/>
        </a:spcAft>
        <a:defRPr sz="3200">
          <a:solidFill>
            <a:srgbClr val="DA0000"/>
          </a:solidFill>
          <a:latin typeface="Arial" pitchFamily="34" charset="0"/>
        </a:defRPr>
      </a:lvl2pPr>
      <a:lvl3pPr algn="l" rtl="0" eaLnBrk="0" fontAlgn="base" hangingPunct="0">
        <a:spcBef>
          <a:spcPct val="0"/>
        </a:spcBef>
        <a:spcAft>
          <a:spcPct val="0"/>
        </a:spcAft>
        <a:defRPr sz="3200">
          <a:solidFill>
            <a:srgbClr val="DA0000"/>
          </a:solidFill>
          <a:latin typeface="Arial" pitchFamily="34" charset="0"/>
        </a:defRPr>
      </a:lvl3pPr>
      <a:lvl4pPr algn="l" rtl="0" eaLnBrk="0" fontAlgn="base" hangingPunct="0">
        <a:spcBef>
          <a:spcPct val="0"/>
        </a:spcBef>
        <a:spcAft>
          <a:spcPct val="0"/>
        </a:spcAft>
        <a:defRPr sz="3200">
          <a:solidFill>
            <a:srgbClr val="DA0000"/>
          </a:solidFill>
          <a:latin typeface="Arial" pitchFamily="34" charset="0"/>
        </a:defRPr>
      </a:lvl4pPr>
      <a:lvl5pPr algn="l" rtl="0" eaLnBrk="0" fontAlgn="base" hangingPunct="0">
        <a:spcBef>
          <a:spcPct val="0"/>
        </a:spcBef>
        <a:spcAft>
          <a:spcPct val="0"/>
        </a:spcAft>
        <a:defRPr sz="3200">
          <a:solidFill>
            <a:srgbClr val="DA0000"/>
          </a:solidFill>
          <a:latin typeface="Arial" pitchFamily="34" charset="0"/>
        </a:defRPr>
      </a:lvl5pPr>
      <a:lvl6pPr marL="457200" algn="l" rtl="0" fontAlgn="base">
        <a:spcBef>
          <a:spcPct val="0"/>
        </a:spcBef>
        <a:spcAft>
          <a:spcPct val="0"/>
        </a:spcAft>
        <a:defRPr sz="3200">
          <a:solidFill>
            <a:srgbClr val="DA0000"/>
          </a:solidFill>
          <a:latin typeface="Arial" pitchFamily="34" charset="0"/>
        </a:defRPr>
      </a:lvl6pPr>
      <a:lvl7pPr marL="914400" algn="l" rtl="0" fontAlgn="base">
        <a:spcBef>
          <a:spcPct val="0"/>
        </a:spcBef>
        <a:spcAft>
          <a:spcPct val="0"/>
        </a:spcAft>
        <a:defRPr sz="3200">
          <a:solidFill>
            <a:srgbClr val="DA0000"/>
          </a:solidFill>
          <a:latin typeface="Arial" pitchFamily="34" charset="0"/>
        </a:defRPr>
      </a:lvl7pPr>
      <a:lvl8pPr marL="1371600" algn="l" rtl="0" fontAlgn="base">
        <a:spcBef>
          <a:spcPct val="0"/>
        </a:spcBef>
        <a:spcAft>
          <a:spcPct val="0"/>
        </a:spcAft>
        <a:defRPr sz="3200">
          <a:solidFill>
            <a:srgbClr val="DA0000"/>
          </a:solidFill>
          <a:latin typeface="Arial" pitchFamily="34" charset="0"/>
        </a:defRPr>
      </a:lvl8pPr>
      <a:lvl9pPr marL="1828800" algn="l" rtl="0" fontAlgn="base">
        <a:spcBef>
          <a:spcPct val="0"/>
        </a:spcBef>
        <a:spcAft>
          <a:spcPct val="0"/>
        </a:spcAft>
        <a:defRPr sz="3200">
          <a:solidFill>
            <a:srgbClr val="DA0000"/>
          </a:solidFill>
          <a:latin typeface="Arial" pitchFamily="34" charset="0"/>
        </a:defRPr>
      </a:lvl9pPr>
    </p:titleStyle>
    <p:bodyStyle>
      <a:lvl1pPr marL="342900" indent="-342900" algn="l" rtl="0" eaLnBrk="0" fontAlgn="base" hangingPunct="0">
        <a:spcBef>
          <a:spcPct val="20000"/>
        </a:spcBef>
        <a:spcAft>
          <a:spcPct val="0"/>
        </a:spcAft>
        <a:buClr>
          <a:srgbClr val="DA0000"/>
        </a:buClr>
        <a:buSzPct val="70000"/>
        <a:buFont typeface="Wingdings" pitchFamily="2" charset="2"/>
        <a:buChar char="q"/>
        <a:defRPr sz="2400">
          <a:solidFill>
            <a:srgbClr val="034EA2"/>
          </a:solidFill>
          <a:latin typeface="+mn-lt"/>
          <a:ea typeface="+mn-ea"/>
          <a:cs typeface="+mn-cs"/>
        </a:defRPr>
      </a:lvl1pPr>
      <a:lvl2pPr marL="742950" indent="-285750" algn="l" rtl="0" eaLnBrk="0" fontAlgn="base" hangingPunct="0">
        <a:spcBef>
          <a:spcPct val="20000"/>
        </a:spcBef>
        <a:spcAft>
          <a:spcPct val="0"/>
        </a:spcAft>
        <a:buClr>
          <a:srgbClr val="DA0000"/>
        </a:buClr>
        <a:buFont typeface="Wingdings" pitchFamily="2" charset="2"/>
        <a:buChar char="§"/>
        <a:defRPr sz="2000">
          <a:solidFill>
            <a:srgbClr val="034EA2"/>
          </a:solidFill>
          <a:latin typeface="+mn-lt"/>
        </a:defRPr>
      </a:lvl2pPr>
      <a:lvl3pPr marL="1143000" indent="-228600" algn="l" rtl="0" eaLnBrk="0" fontAlgn="base" hangingPunct="0">
        <a:spcBef>
          <a:spcPct val="20000"/>
        </a:spcBef>
        <a:spcAft>
          <a:spcPct val="0"/>
        </a:spcAft>
        <a:buClr>
          <a:srgbClr val="DA0000"/>
        </a:buClr>
        <a:buSzPct val="100000"/>
        <a:buFont typeface="Arial" charset="0"/>
        <a:buChar char="–"/>
        <a:defRPr sz="2400">
          <a:solidFill>
            <a:srgbClr val="034EA2"/>
          </a:solidFill>
          <a:latin typeface="+mn-lt"/>
        </a:defRPr>
      </a:lvl3pPr>
      <a:lvl4pPr marL="1600200" indent="-228600" algn="l" rtl="0" eaLnBrk="0" fontAlgn="base" hangingPunct="0">
        <a:spcBef>
          <a:spcPct val="20000"/>
        </a:spcBef>
        <a:spcAft>
          <a:spcPct val="0"/>
        </a:spcAft>
        <a:buClr>
          <a:srgbClr val="DA0000"/>
        </a:buClr>
        <a:buSzPct val="100000"/>
        <a:buFont typeface="Arial" charset="0"/>
        <a:buChar char="•"/>
        <a:defRPr sz="1600">
          <a:solidFill>
            <a:srgbClr val="034EA2"/>
          </a:solidFill>
          <a:latin typeface="+mn-lt"/>
        </a:defRPr>
      </a:lvl4pPr>
      <a:lvl5pPr marL="2057400" indent="-228600" algn="l" rtl="0" eaLnBrk="0" fontAlgn="base" hangingPunct="0">
        <a:spcBef>
          <a:spcPct val="20000"/>
        </a:spcBef>
        <a:spcAft>
          <a:spcPct val="0"/>
        </a:spcAft>
        <a:buClr>
          <a:srgbClr val="DA0000"/>
        </a:buClr>
        <a:buSzPct val="100000"/>
        <a:buFont typeface="Arial" charset="0"/>
        <a:buChar char="»"/>
        <a:defRPr sz="1400">
          <a:solidFill>
            <a:srgbClr val="034EA2"/>
          </a:solidFill>
          <a:latin typeface="+mn-lt"/>
        </a:defRPr>
      </a:lvl5pPr>
      <a:lvl6pPr marL="2514600" indent="-228600" algn="l" rtl="0" fontAlgn="base">
        <a:spcBef>
          <a:spcPct val="20000"/>
        </a:spcBef>
        <a:spcAft>
          <a:spcPct val="0"/>
        </a:spcAft>
        <a:buClr>
          <a:srgbClr val="DA0000"/>
        </a:buClr>
        <a:buSzPct val="100000"/>
        <a:buFont typeface="Arial" pitchFamily="34" charset="0"/>
        <a:buChar char="»"/>
        <a:defRPr sz="1400">
          <a:solidFill>
            <a:srgbClr val="034EA2"/>
          </a:solidFill>
          <a:latin typeface="+mn-lt"/>
        </a:defRPr>
      </a:lvl6pPr>
      <a:lvl7pPr marL="2971800" indent="-228600" algn="l" rtl="0" fontAlgn="base">
        <a:spcBef>
          <a:spcPct val="20000"/>
        </a:spcBef>
        <a:spcAft>
          <a:spcPct val="0"/>
        </a:spcAft>
        <a:buClr>
          <a:srgbClr val="DA0000"/>
        </a:buClr>
        <a:buSzPct val="100000"/>
        <a:buFont typeface="Arial" pitchFamily="34" charset="0"/>
        <a:buChar char="»"/>
        <a:defRPr sz="1400">
          <a:solidFill>
            <a:srgbClr val="034EA2"/>
          </a:solidFill>
          <a:latin typeface="+mn-lt"/>
        </a:defRPr>
      </a:lvl7pPr>
      <a:lvl8pPr marL="3429000" indent="-228600" algn="l" rtl="0" fontAlgn="base">
        <a:spcBef>
          <a:spcPct val="20000"/>
        </a:spcBef>
        <a:spcAft>
          <a:spcPct val="0"/>
        </a:spcAft>
        <a:buClr>
          <a:srgbClr val="DA0000"/>
        </a:buClr>
        <a:buSzPct val="100000"/>
        <a:buFont typeface="Arial" pitchFamily="34" charset="0"/>
        <a:buChar char="»"/>
        <a:defRPr sz="1400">
          <a:solidFill>
            <a:srgbClr val="034EA2"/>
          </a:solidFill>
          <a:latin typeface="+mn-lt"/>
        </a:defRPr>
      </a:lvl8pPr>
      <a:lvl9pPr marL="3886200" indent="-228600" algn="l" rtl="0" fontAlgn="base">
        <a:spcBef>
          <a:spcPct val="20000"/>
        </a:spcBef>
        <a:spcAft>
          <a:spcPct val="0"/>
        </a:spcAft>
        <a:buClr>
          <a:srgbClr val="DA0000"/>
        </a:buClr>
        <a:buSzPct val="100000"/>
        <a:buFont typeface="Arial" pitchFamily="34" charset="0"/>
        <a:buChar char="»"/>
        <a:defRPr sz="1400">
          <a:solidFill>
            <a:srgbClr val="034EA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microsoft.com/office/2007/relationships/diagramDrawing" Target="../diagrams/drawing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diagramLayout" Target="../diagrams/layout6.xml"/><Relationship Id="rId7" Type="http://schemas.openxmlformats.org/officeDocument/2006/relationships/image" Target="../media/image2.jpeg"/><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7" Type="http://schemas.microsoft.com/office/2007/relationships/diagramDrawing" Target="../diagrams/drawing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7" Type="http://schemas.microsoft.com/office/2007/relationships/diagramDrawing" Target="../diagrams/drawing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10.xml"/><Relationship Id="rId13" Type="http://schemas.microsoft.com/office/2007/relationships/diagramDrawing" Target="../diagrams/drawing10.xml"/><Relationship Id="rId3" Type="http://schemas.openxmlformats.org/officeDocument/2006/relationships/diagramData" Target="../diagrams/data9.xml"/><Relationship Id="rId7" Type="http://schemas.openxmlformats.org/officeDocument/2006/relationships/diagramData" Target="../diagrams/data10.xml"/><Relationship Id="rId12"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9.xml"/><Relationship Id="rId11" Type="http://schemas.openxmlformats.org/officeDocument/2006/relationships/image" Target="../media/image2.jpeg"/><Relationship Id="rId5" Type="http://schemas.openxmlformats.org/officeDocument/2006/relationships/diagramQuickStyle" Target="../diagrams/quickStyle9.xml"/><Relationship Id="rId10" Type="http://schemas.openxmlformats.org/officeDocument/2006/relationships/diagramColors" Target="../diagrams/colors10.xml"/><Relationship Id="rId4" Type="http://schemas.openxmlformats.org/officeDocument/2006/relationships/diagramLayout" Target="../diagrams/layout9.xml"/><Relationship Id="rId9"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Colors" Target="../diagrams/colors3.xml"/><Relationship Id="rId18" Type="http://schemas.microsoft.com/office/2007/relationships/diagramDrawing" Target="../diagrams/drawing3.xml"/><Relationship Id="rId3" Type="http://schemas.openxmlformats.org/officeDocument/2006/relationships/diagramLayout" Target="../diagrams/layout1.xml"/><Relationship Id="rId7" Type="http://schemas.openxmlformats.org/officeDocument/2006/relationships/diagramLayout" Target="../diagrams/layout2.xml"/><Relationship Id="rId12" Type="http://schemas.openxmlformats.org/officeDocument/2006/relationships/diagramQuickStyle" Target="../diagrams/quickStyle3.xml"/><Relationship Id="rId17" Type="http://schemas.openxmlformats.org/officeDocument/2006/relationships/image" Target="../media/image2.jpeg"/><Relationship Id="rId2" Type="http://schemas.openxmlformats.org/officeDocument/2006/relationships/diagramData" Target="../diagrams/data1.xml"/><Relationship Id="rId16" Type="http://schemas.openxmlformats.org/officeDocument/2006/relationships/image" Target="../media/image8.png"/><Relationship Id="rId20" Type="http://schemas.microsoft.com/office/2007/relationships/diagramDrawing" Target="../diagrams/drawing2.xml"/><Relationship Id="rId1" Type="http://schemas.openxmlformats.org/officeDocument/2006/relationships/slideLayout" Target="../slideLayouts/slideLayout12.xml"/><Relationship Id="rId6" Type="http://schemas.openxmlformats.org/officeDocument/2006/relationships/diagramData" Target="../diagrams/data2.xml"/><Relationship Id="rId11" Type="http://schemas.openxmlformats.org/officeDocument/2006/relationships/diagramLayout" Target="../diagrams/layout3.xml"/><Relationship Id="rId5" Type="http://schemas.openxmlformats.org/officeDocument/2006/relationships/diagramColors" Target="../diagrams/colors1.xml"/><Relationship Id="rId15" Type="http://schemas.openxmlformats.org/officeDocument/2006/relationships/image" Target="../media/image7.png"/><Relationship Id="rId10" Type="http://schemas.openxmlformats.org/officeDocument/2006/relationships/diagramData" Target="../diagrams/data3.xml"/><Relationship Id="rId19"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 Id="rId1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Line 5"/>
          <p:cNvSpPr>
            <a:spLocks noChangeShapeType="1"/>
          </p:cNvSpPr>
          <p:nvPr/>
        </p:nvSpPr>
        <p:spPr bwMode="auto">
          <a:xfrm flipV="1">
            <a:off x="1066800" y="1676400"/>
            <a:ext cx="7086600" cy="0"/>
          </a:xfrm>
          <a:prstGeom prst="line">
            <a:avLst/>
          </a:prstGeom>
          <a:noFill/>
          <a:ln w="63500">
            <a:solidFill>
              <a:srgbClr val="FF0000"/>
            </a:solidFill>
            <a:round/>
            <a:headEnd/>
            <a:tailEnd/>
          </a:ln>
        </p:spPr>
        <p:txBody>
          <a:bodyPr/>
          <a:lstStyle/>
          <a:p>
            <a:endParaRPr lang="en-US"/>
          </a:p>
        </p:txBody>
      </p:sp>
      <p:sp>
        <p:nvSpPr>
          <p:cNvPr id="4" name="Rectangle 4"/>
          <p:cNvSpPr>
            <a:spLocks noChangeArrowheads="1"/>
          </p:cNvSpPr>
          <p:nvPr/>
        </p:nvSpPr>
        <p:spPr bwMode="auto">
          <a:xfrm>
            <a:off x="838200" y="4552890"/>
            <a:ext cx="7543800" cy="400110"/>
          </a:xfrm>
          <a:prstGeom prst="rect">
            <a:avLst/>
          </a:prstGeom>
          <a:solidFill>
            <a:schemeClr val="accent2">
              <a:lumMod val="20000"/>
              <a:lumOff val="80000"/>
            </a:schemeClr>
          </a:solidFill>
          <a:ln w="9525">
            <a:solidFill>
              <a:schemeClr val="tx1"/>
            </a:solidFill>
            <a:prstDash val="dash"/>
            <a:miter lim="800000"/>
            <a:headEnd/>
            <a:tailEnd/>
          </a:ln>
          <a:scene3d>
            <a:camera prst="obliqueTopRight"/>
            <a:lightRig rig="threePt" dir="t"/>
          </a:scene3d>
        </p:spPr>
        <p:txBody>
          <a:bodyPr wrap="square">
            <a:spAutoFit/>
          </a:bodyPr>
          <a:lstStyle/>
          <a:p>
            <a:pPr algn="ctr"/>
            <a:r>
              <a:rPr lang="hi-IN" sz="2000" b="1" dirty="0" smtClean="0"/>
              <a:t>हर दिन रोशन, हर पल रोशन... बीएसईएस</a:t>
            </a:r>
            <a:r>
              <a:rPr lang="en-IN" sz="2000" b="1" dirty="0" smtClean="0"/>
              <a:t> </a:t>
            </a:r>
            <a:r>
              <a:rPr lang="hi-IN" sz="2000" b="1" dirty="0" smtClean="0"/>
              <a:t>से</a:t>
            </a:r>
            <a:r>
              <a:rPr lang="en-IN" sz="2000" b="1" dirty="0" smtClean="0"/>
              <a:t> </a:t>
            </a:r>
            <a:r>
              <a:rPr lang="hi-IN" sz="2000" b="1" dirty="0" smtClean="0"/>
              <a:t>दिल्ली रोशन !</a:t>
            </a:r>
            <a:endParaRPr lang="en-US" sz="2000" b="1" dirty="0" smtClean="0">
              <a:latin typeface="Shruti" pitchFamily="34" charset="0"/>
              <a:cs typeface="Shruti" pitchFamily="34" charset="0"/>
            </a:endParaRPr>
          </a:p>
        </p:txBody>
      </p:sp>
      <p:pic>
        <p:nvPicPr>
          <p:cNvPr id="7" name="Picture 8"/>
          <p:cNvPicPr>
            <a:picLocks noChangeAspect="1" noChangeArrowheads="1"/>
          </p:cNvPicPr>
          <p:nvPr/>
        </p:nvPicPr>
        <p:blipFill>
          <a:blip r:embed="rId3" cstate="print"/>
          <a:srcRect/>
          <a:stretch>
            <a:fillRect/>
          </a:stretch>
        </p:blipFill>
        <p:spPr bwMode="auto">
          <a:xfrm>
            <a:off x="3810000" y="3581400"/>
            <a:ext cx="1432931" cy="838200"/>
          </a:xfrm>
          <a:prstGeom prst="rect">
            <a:avLst/>
          </a:prstGeom>
          <a:noFill/>
          <a:ln w="9525">
            <a:noFill/>
            <a:miter lim="800000"/>
            <a:headEnd/>
            <a:tailEnd/>
          </a:ln>
          <a:effectLst/>
        </p:spPr>
      </p:pic>
      <p:sp>
        <p:nvSpPr>
          <p:cNvPr id="9" name="Rectangle 8"/>
          <p:cNvSpPr/>
          <p:nvPr/>
        </p:nvSpPr>
        <p:spPr>
          <a:xfrm>
            <a:off x="1066800" y="762000"/>
            <a:ext cx="7086600" cy="892552"/>
          </a:xfrm>
          <a:prstGeom prst="rect">
            <a:avLst/>
          </a:prstGeom>
          <a:solidFill>
            <a:schemeClr val="accent1"/>
          </a:solidFill>
        </p:spPr>
        <p:txBody>
          <a:bodyPr wrap="square">
            <a:spAutoFit/>
          </a:bodyPr>
          <a:lstStyle/>
          <a:p>
            <a:pPr algn="ctr"/>
            <a:r>
              <a:rPr lang="en-US" sz="3200" b="1" dirty="0" smtClean="0">
                <a:solidFill>
                  <a:schemeClr val="bg1"/>
                </a:solidFill>
              </a:rPr>
              <a:t>Grid Connected Solar Rooftop</a:t>
            </a:r>
          </a:p>
          <a:p>
            <a:pPr algn="ctr"/>
            <a:r>
              <a:rPr lang="en-US" b="1" i="1" dirty="0" smtClean="0">
                <a:solidFill>
                  <a:schemeClr val="bg1"/>
                </a:solidFill>
              </a:rPr>
              <a:t>A </a:t>
            </a:r>
            <a:r>
              <a:rPr lang="en-US" b="1" i="1" dirty="0" err="1" smtClean="0">
                <a:solidFill>
                  <a:schemeClr val="bg1"/>
                </a:solidFill>
              </a:rPr>
              <a:t>Discom</a:t>
            </a:r>
            <a:r>
              <a:rPr lang="en-US" b="1" i="1" dirty="0" smtClean="0">
                <a:solidFill>
                  <a:schemeClr val="bg1"/>
                </a:solidFill>
              </a:rPr>
              <a:t> perspective</a:t>
            </a:r>
            <a:endParaRPr lang="en-US" b="1" i="1" dirty="0">
              <a:solidFill>
                <a:schemeClr val="bg1"/>
              </a:solidFill>
            </a:endParaRPr>
          </a:p>
        </p:txBody>
      </p:sp>
      <p:pic>
        <p:nvPicPr>
          <p:cNvPr id="10" name="Picture 9" descr="smart-meter"/>
          <p:cNvPicPr>
            <a:picLocks noChangeAspect="1" noChangeArrowheads="1"/>
          </p:cNvPicPr>
          <p:nvPr/>
        </p:nvPicPr>
        <p:blipFill>
          <a:blip r:embed="rId4" cstate="print"/>
          <a:srcRect/>
          <a:stretch>
            <a:fillRect/>
          </a:stretch>
        </p:blipFill>
        <p:spPr bwMode="auto">
          <a:xfrm>
            <a:off x="4876800" y="1828800"/>
            <a:ext cx="3282950" cy="1749425"/>
          </a:xfrm>
          <a:prstGeom prst="rect">
            <a:avLst/>
          </a:prstGeom>
          <a:noFill/>
          <a:ln w="28575">
            <a:solidFill>
              <a:srgbClr val="99CCFF"/>
            </a:solidFill>
            <a:miter lim="800000"/>
            <a:headEnd/>
            <a:tailEnd/>
          </a:ln>
        </p:spPr>
      </p:pic>
      <p:pic>
        <p:nvPicPr>
          <p:cNvPr id="11" name="Picture 4" descr="Panels_Photo.jpg"/>
          <p:cNvPicPr>
            <a:picLocks noChangeAspect="1"/>
          </p:cNvPicPr>
          <p:nvPr/>
        </p:nvPicPr>
        <p:blipFill>
          <a:blip r:embed="rId5" cstate="print"/>
          <a:srcRect r="21790"/>
          <a:stretch>
            <a:fillRect/>
          </a:stretch>
        </p:blipFill>
        <p:spPr bwMode="auto">
          <a:xfrm>
            <a:off x="1066800" y="1828800"/>
            <a:ext cx="3282950" cy="1752600"/>
          </a:xfrm>
          <a:prstGeom prst="rect">
            <a:avLst/>
          </a:prstGeom>
          <a:noFill/>
          <a:ln w="9525">
            <a:noFill/>
            <a:miter lim="800000"/>
            <a:headEnd/>
            <a:tailEnd/>
          </a:ln>
        </p:spPr>
      </p:pic>
      <p:sp>
        <p:nvSpPr>
          <p:cNvPr id="12" name="TextBox 11"/>
          <p:cNvSpPr txBox="1"/>
          <p:nvPr/>
        </p:nvSpPr>
        <p:spPr>
          <a:xfrm>
            <a:off x="4724400" y="5029200"/>
            <a:ext cx="3962400" cy="1143000"/>
          </a:xfrm>
          <a:prstGeom prst="rect">
            <a:avLst/>
          </a:prstGeom>
          <a:noFill/>
        </p:spPr>
        <p:txBody>
          <a:bodyPr wrap="square" rtlCol="0">
            <a:spAutoFit/>
          </a:bodyPr>
          <a:lstStyle/>
          <a:p>
            <a:r>
              <a:rPr lang="en-US" b="1" dirty="0" err="1" smtClean="0">
                <a:solidFill>
                  <a:schemeClr val="tx1">
                    <a:lumMod val="50000"/>
                    <a:lumOff val="50000"/>
                  </a:schemeClr>
                </a:solidFill>
              </a:rPr>
              <a:t>Munish</a:t>
            </a:r>
            <a:r>
              <a:rPr lang="en-US" b="1" dirty="0" smtClean="0">
                <a:solidFill>
                  <a:schemeClr val="tx1">
                    <a:lumMod val="50000"/>
                    <a:lumOff val="50000"/>
                  </a:schemeClr>
                </a:solidFill>
              </a:rPr>
              <a:t> Sharma</a:t>
            </a:r>
          </a:p>
          <a:p>
            <a:r>
              <a:rPr lang="en-US" sz="1400" b="1" dirty="0" smtClean="0">
                <a:solidFill>
                  <a:schemeClr val="tx1">
                    <a:lumMod val="50000"/>
                    <a:lumOff val="50000"/>
                  </a:schemeClr>
                </a:solidFill>
              </a:rPr>
              <a:t>AVP &amp; Head Business Strategy</a:t>
            </a:r>
          </a:p>
          <a:p>
            <a:r>
              <a:rPr lang="en-US" sz="1200" dirty="0" smtClean="0"/>
              <a:t>BSES </a:t>
            </a:r>
            <a:r>
              <a:rPr lang="en-US" sz="1200" dirty="0" err="1" smtClean="0"/>
              <a:t>Rajdhani</a:t>
            </a:r>
            <a:r>
              <a:rPr lang="en-US" sz="1200" dirty="0" smtClean="0"/>
              <a:t> Power Limited</a:t>
            </a:r>
          </a:p>
          <a:p>
            <a:r>
              <a:rPr lang="en-US" sz="1200" dirty="0" smtClean="0"/>
              <a:t>BSES Yamuna Power Limited</a:t>
            </a:r>
            <a:endParaRPr lang="en-US" sz="1400" dirty="0" smtClean="0"/>
          </a:p>
          <a:p>
            <a:r>
              <a:rPr lang="en-US" sz="1000" b="1" i="1" dirty="0" smtClean="0">
                <a:cs typeface="Arial" pitchFamily="34" charset="0"/>
              </a:rPr>
              <a:t>A joint venture of Reliance Infrastructure Ltd. &amp; Delhi Govt.</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563563"/>
          </a:xfrm>
        </p:spPr>
        <p:txBody>
          <a:bodyPr/>
          <a:lstStyle/>
          <a:p>
            <a:pPr lvl="1"/>
            <a:r>
              <a:rPr lang="en-US" sz="2800" dirty="0" smtClean="0"/>
              <a:t>Re-visiting Renewable Targets </a:t>
            </a:r>
            <a:r>
              <a:rPr lang="en-US" sz="2400" dirty="0" smtClean="0"/>
              <a:t>(2022)</a:t>
            </a:r>
            <a:endParaRPr lang="en-IN" dirty="0"/>
          </a:p>
        </p:txBody>
      </p:sp>
      <p:sp>
        <p:nvSpPr>
          <p:cNvPr id="3" name="Content Placeholder 2"/>
          <p:cNvSpPr>
            <a:spLocks noGrp="1"/>
          </p:cNvSpPr>
          <p:nvPr>
            <p:ph idx="1"/>
          </p:nvPr>
        </p:nvSpPr>
        <p:spPr>
          <a:xfrm>
            <a:off x="457200" y="838200"/>
            <a:ext cx="8305800" cy="2438400"/>
          </a:xfrm>
        </p:spPr>
        <p:txBody>
          <a:bodyPr/>
          <a:lstStyle/>
          <a:p>
            <a:pPr marL="457200" indent="-457200">
              <a:buFont typeface="+mj-lt"/>
              <a:buAutoNum type="arabicPeriod"/>
            </a:pPr>
            <a:r>
              <a:rPr lang="en-US" sz="2000" b="1" dirty="0" smtClean="0"/>
              <a:t>Renewable Energy Capacity Target (175 GW)</a:t>
            </a:r>
          </a:p>
          <a:p>
            <a:pPr lvl="2">
              <a:buFont typeface="Wingdings" pitchFamily="2" charset="2"/>
              <a:buChar char="ü"/>
            </a:pPr>
            <a:r>
              <a:rPr lang="en-US" sz="1800" b="1" dirty="0" smtClean="0"/>
              <a:t>100 GW Solar [60 GW: 40 GW; </a:t>
            </a:r>
            <a:r>
              <a:rPr lang="en-US" sz="1800" dirty="0" smtClean="0"/>
              <a:t>Grid scale Vs rooftop Solar PV]</a:t>
            </a:r>
          </a:p>
          <a:p>
            <a:pPr lvl="2">
              <a:buFont typeface="Wingdings" pitchFamily="2" charset="2"/>
              <a:buChar char="ü"/>
            </a:pPr>
            <a:r>
              <a:rPr lang="en-US" sz="1800" b="1" dirty="0" smtClean="0"/>
              <a:t>60 GW Wind </a:t>
            </a:r>
          </a:p>
          <a:p>
            <a:pPr lvl="2">
              <a:buFont typeface="Wingdings" pitchFamily="2" charset="2"/>
              <a:buChar char="ü"/>
            </a:pPr>
            <a:r>
              <a:rPr lang="en-US" sz="1800" b="1" dirty="0" smtClean="0"/>
              <a:t>10 GW Bio mass</a:t>
            </a:r>
          </a:p>
          <a:p>
            <a:pPr lvl="2">
              <a:buFont typeface="Wingdings" pitchFamily="2" charset="2"/>
              <a:buChar char="ü"/>
            </a:pPr>
            <a:r>
              <a:rPr lang="en-US" sz="1800" b="1" dirty="0" smtClean="0"/>
              <a:t>5 GW small Hydro</a:t>
            </a:r>
          </a:p>
          <a:p>
            <a:pPr marL="457200" indent="-457200">
              <a:buFont typeface="+mj-lt"/>
              <a:buAutoNum type="arabicPeriod"/>
            </a:pPr>
            <a:r>
              <a:rPr lang="en-US" sz="2000" b="1" dirty="0" smtClean="0"/>
              <a:t>National Tariff Policy 2016: </a:t>
            </a:r>
            <a:r>
              <a:rPr lang="en-US" sz="2000" dirty="0" smtClean="0"/>
              <a:t>Target of 8% Solar RPO (excl Hydro from total generation), translating to about 7.2% of total generation from Solar</a:t>
            </a:r>
            <a:endParaRPr lang="en-US" sz="1600" dirty="0" smtClean="0"/>
          </a:p>
        </p:txBody>
      </p:sp>
      <p:sp>
        <p:nvSpPr>
          <p:cNvPr id="4" name="Slide Number Placeholder 3"/>
          <p:cNvSpPr>
            <a:spLocks noGrp="1"/>
          </p:cNvSpPr>
          <p:nvPr>
            <p:ph type="sldNum" sz="quarter" idx="10"/>
          </p:nvPr>
        </p:nvSpPr>
        <p:spPr/>
        <p:txBody>
          <a:bodyPr/>
          <a:lstStyle/>
          <a:p>
            <a:pPr>
              <a:defRPr/>
            </a:pPr>
            <a:fld id="{98B5C78C-F070-4EC3-9743-4468D2363354}" type="slidenum">
              <a:rPr lang="en-US" smtClean="0">
                <a:solidFill>
                  <a:prstClr val="black">
                    <a:tint val="75000"/>
                  </a:prstClr>
                </a:solidFill>
              </a:rPr>
              <a:pPr>
                <a:defRPr/>
              </a:pPr>
              <a:t>10</a:t>
            </a:fld>
            <a:endParaRPr lang="en-US">
              <a:solidFill>
                <a:prstClr val="black">
                  <a:tint val="75000"/>
                </a:prstClr>
              </a:solidFill>
            </a:endParaRPr>
          </a:p>
        </p:txBody>
      </p:sp>
      <p:pic>
        <p:nvPicPr>
          <p:cNvPr id="5" name="Picture 8"/>
          <p:cNvPicPr>
            <a:picLocks noChangeAspect="1" noChangeArrowheads="1"/>
          </p:cNvPicPr>
          <p:nvPr/>
        </p:nvPicPr>
        <p:blipFill>
          <a:blip r:embed="rId2" cstate="print"/>
          <a:srcRect/>
          <a:stretch>
            <a:fillRect/>
          </a:stretch>
        </p:blipFill>
        <p:spPr bwMode="auto">
          <a:xfrm>
            <a:off x="7711069" y="0"/>
            <a:ext cx="1432931" cy="8382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685800" y="3276600"/>
            <a:ext cx="7696200" cy="2819400"/>
          </a:xfrm>
          <a:prstGeom prst="rect">
            <a:avLst/>
          </a:prstGeom>
          <a:noFill/>
          <a:ln w="9525">
            <a:noFill/>
            <a:miter lim="800000"/>
            <a:headEnd/>
            <a:tailEnd/>
          </a:ln>
        </p:spPr>
      </p:pic>
      <p:sp>
        <p:nvSpPr>
          <p:cNvPr id="7" name="TextBox 6"/>
          <p:cNvSpPr txBox="1"/>
          <p:nvPr/>
        </p:nvSpPr>
        <p:spPr>
          <a:xfrm>
            <a:off x="7391400" y="5943600"/>
            <a:ext cx="1219200" cy="276999"/>
          </a:xfrm>
          <a:prstGeom prst="rect">
            <a:avLst/>
          </a:prstGeom>
          <a:noFill/>
        </p:spPr>
        <p:txBody>
          <a:bodyPr wrap="square" rtlCol="0">
            <a:spAutoFit/>
          </a:bodyPr>
          <a:lstStyle/>
          <a:p>
            <a:r>
              <a:rPr lang="en-US" sz="1200" i="1" dirty="0" smtClean="0"/>
              <a:t>Source: MNRE</a:t>
            </a:r>
            <a:endParaRPr lang="en-US" sz="1200" i="1"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r="10294"/>
          <a:stretch>
            <a:fillRect/>
          </a:stretch>
        </p:blipFill>
        <p:spPr bwMode="auto">
          <a:xfrm>
            <a:off x="6553200" y="838200"/>
            <a:ext cx="2376105" cy="2293908"/>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2400" dirty="0" smtClean="0"/>
              <a:t>2022  Capacity extrapolation &amp; Impact..</a:t>
            </a:r>
            <a:endParaRPr lang="en-IN" sz="2400" dirty="0"/>
          </a:p>
        </p:txBody>
      </p:sp>
      <p:sp>
        <p:nvSpPr>
          <p:cNvPr id="5" name="TextBox 4"/>
          <p:cNvSpPr txBox="1"/>
          <p:nvPr/>
        </p:nvSpPr>
        <p:spPr>
          <a:xfrm>
            <a:off x="152400" y="1217474"/>
            <a:ext cx="6172200" cy="1754326"/>
          </a:xfrm>
          <a:prstGeom prst="rect">
            <a:avLst/>
          </a:prstGeom>
          <a:noFill/>
        </p:spPr>
        <p:txBody>
          <a:bodyPr wrap="square" rtlCol="0">
            <a:spAutoFit/>
          </a:bodyPr>
          <a:lstStyle/>
          <a:p>
            <a:pPr marL="344488" indent="-344488">
              <a:buFont typeface="Wingdings" pitchFamily="2" charset="2"/>
              <a:buChar char="q"/>
            </a:pPr>
            <a:r>
              <a:rPr lang="en-US" dirty="0" smtClean="0"/>
              <a:t>Assuming achievement of 175 GW RE addition:</a:t>
            </a:r>
          </a:p>
          <a:p>
            <a:pPr marL="344488" indent="-344488"/>
            <a:endParaRPr lang="en-US" dirty="0" smtClean="0"/>
          </a:p>
          <a:p>
            <a:pPr marL="801688" lvl="1" indent="-344488">
              <a:lnSpc>
                <a:spcPct val="150000"/>
              </a:lnSpc>
              <a:buFont typeface="Wingdings" pitchFamily="2" charset="2"/>
              <a:buChar char="ü"/>
            </a:pPr>
            <a:r>
              <a:rPr lang="en-US" sz="1600" dirty="0" smtClean="0"/>
              <a:t>Installed Capacity would be </a:t>
            </a:r>
            <a:r>
              <a:rPr lang="en-US" sz="1600" b="1" dirty="0" smtClean="0"/>
              <a:t>562</a:t>
            </a:r>
            <a:r>
              <a:rPr lang="en-US" sz="1600" dirty="0" smtClean="0"/>
              <a:t> </a:t>
            </a:r>
            <a:r>
              <a:rPr lang="en-US" sz="1600" b="1" dirty="0" smtClean="0"/>
              <a:t>GW</a:t>
            </a:r>
            <a:r>
              <a:rPr lang="en-US" sz="1600" dirty="0" smtClean="0"/>
              <a:t> </a:t>
            </a:r>
            <a:r>
              <a:rPr lang="en-US" sz="1600" dirty="0" smtClean="0">
                <a:solidFill>
                  <a:srgbClr val="FF0000"/>
                </a:solidFill>
              </a:rPr>
              <a:t>(</a:t>
            </a:r>
            <a:r>
              <a:rPr lang="en-US" sz="1600" b="1" u="sng" dirty="0" smtClean="0">
                <a:solidFill>
                  <a:srgbClr val="FF0000"/>
                </a:solidFill>
              </a:rPr>
              <a:t>85% growth</a:t>
            </a:r>
            <a:r>
              <a:rPr lang="en-US" sz="1600" dirty="0" smtClean="0">
                <a:solidFill>
                  <a:srgbClr val="FF0000"/>
                </a:solidFill>
              </a:rPr>
              <a:t>)</a:t>
            </a:r>
          </a:p>
          <a:p>
            <a:pPr marL="801688" lvl="1" indent="-344488">
              <a:lnSpc>
                <a:spcPct val="150000"/>
              </a:lnSpc>
              <a:buFont typeface="Wingdings" pitchFamily="2" charset="2"/>
              <a:buChar char="ü"/>
            </a:pPr>
            <a:r>
              <a:rPr lang="en-US" sz="1600" dirty="0" smtClean="0"/>
              <a:t>Thermal Capacity would be 56% of Overall </a:t>
            </a:r>
            <a:r>
              <a:rPr lang="en-US" sz="1600" dirty="0" smtClean="0">
                <a:solidFill>
                  <a:srgbClr val="FF0000"/>
                </a:solidFill>
              </a:rPr>
              <a:t>(</a:t>
            </a:r>
            <a:r>
              <a:rPr lang="en-US" sz="1600" b="1" u="sng" dirty="0" smtClean="0">
                <a:solidFill>
                  <a:srgbClr val="FF0000"/>
                </a:solidFill>
              </a:rPr>
              <a:t>46% growth</a:t>
            </a:r>
            <a:r>
              <a:rPr lang="en-US" sz="1600" dirty="0" smtClean="0">
                <a:solidFill>
                  <a:srgbClr val="FF0000"/>
                </a:solidFill>
              </a:rPr>
              <a:t>)</a:t>
            </a:r>
          </a:p>
          <a:p>
            <a:pPr marL="801688" lvl="1" indent="-344488">
              <a:lnSpc>
                <a:spcPct val="150000"/>
              </a:lnSpc>
              <a:buFont typeface="Wingdings" pitchFamily="2" charset="2"/>
              <a:buChar char="ü"/>
            </a:pPr>
            <a:r>
              <a:rPr lang="en-US" sz="1600" dirty="0" smtClean="0"/>
              <a:t>Renewable share from 14% to </a:t>
            </a:r>
            <a:r>
              <a:rPr lang="en-US" sz="1600" b="1" dirty="0" smtClean="0"/>
              <a:t>31% </a:t>
            </a:r>
            <a:r>
              <a:rPr lang="en-US" sz="1600" dirty="0" smtClean="0">
                <a:solidFill>
                  <a:srgbClr val="FF0000"/>
                </a:solidFill>
              </a:rPr>
              <a:t>(</a:t>
            </a:r>
            <a:r>
              <a:rPr lang="en-US" sz="1600" b="1" u="sng" dirty="0" smtClean="0">
                <a:solidFill>
                  <a:srgbClr val="FF0000"/>
                </a:solidFill>
              </a:rPr>
              <a:t>300% growth</a:t>
            </a:r>
            <a:r>
              <a:rPr lang="en-US" sz="1600" dirty="0" smtClean="0">
                <a:solidFill>
                  <a:srgbClr val="FF0000"/>
                </a:solidFill>
              </a:rPr>
              <a:t>)</a:t>
            </a:r>
          </a:p>
        </p:txBody>
      </p:sp>
      <p:sp>
        <p:nvSpPr>
          <p:cNvPr id="7" name="TextBox 6"/>
          <p:cNvSpPr txBox="1"/>
          <p:nvPr/>
        </p:nvSpPr>
        <p:spPr>
          <a:xfrm>
            <a:off x="5410200" y="6324600"/>
            <a:ext cx="3276600" cy="253916"/>
          </a:xfrm>
          <a:prstGeom prst="rect">
            <a:avLst/>
          </a:prstGeom>
          <a:noFill/>
        </p:spPr>
        <p:txBody>
          <a:bodyPr wrap="square" rtlCol="0">
            <a:spAutoFit/>
          </a:bodyPr>
          <a:lstStyle/>
          <a:p>
            <a:pPr algn="r"/>
            <a:r>
              <a:rPr lang="en-US" sz="1050" i="1" dirty="0" smtClean="0"/>
              <a:t>Source for Capacity Projection other than RE: CEA</a:t>
            </a:r>
            <a:endParaRPr lang="en-IN" sz="1050" i="1" dirty="0"/>
          </a:p>
        </p:txBody>
      </p:sp>
      <p:pic>
        <p:nvPicPr>
          <p:cNvPr id="6" name="Picture 8"/>
          <p:cNvPicPr>
            <a:picLocks noChangeAspect="1" noChangeArrowheads="1"/>
          </p:cNvPicPr>
          <p:nvPr/>
        </p:nvPicPr>
        <p:blipFill>
          <a:blip r:embed="rId3" cstate="print"/>
          <a:srcRect/>
          <a:stretch>
            <a:fillRect/>
          </a:stretch>
        </p:blipFill>
        <p:spPr bwMode="auto">
          <a:xfrm>
            <a:off x="7711069" y="0"/>
            <a:ext cx="1432931" cy="838200"/>
          </a:xfrm>
          <a:prstGeom prst="rect">
            <a:avLst/>
          </a:prstGeom>
          <a:noFill/>
          <a:ln w="9525">
            <a:noFill/>
            <a:miter lim="800000"/>
            <a:headEnd/>
            <a:tailEnd/>
          </a:ln>
          <a:effectLst/>
        </p:spPr>
      </p:pic>
      <p:sp>
        <p:nvSpPr>
          <p:cNvPr id="8" name="Rectangle 7"/>
          <p:cNvSpPr/>
          <p:nvPr/>
        </p:nvSpPr>
        <p:spPr>
          <a:xfrm>
            <a:off x="609600" y="3365718"/>
            <a:ext cx="6096000" cy="1815882"/>
          </a:xfrm>
          <a:prstGeom prst="rect">
            <a:avLst/>
          </a:prstGeom>
        </p:spPr>
        <p:txBody>
          <a:bodyPr wrap="square">
            <a:spAutoFit/>
          </a:bodyPr>
          <a:lstStyle/>
          <a:p>
            <a:pPr marL="344488" indent="-344488">
              <a:lnSpc>
                <a:spcPct val="150000"/>
              </a:lnSpc>
              <a:buFont typeface="Wingdings" pitchFamily="2" charset="2"/>
              <a:buChar char="ü"/>
            </a:pPr>
            <a:r>
              <a:rPr lang="en-US" sz="1600" dirty="0" smtClean="0"/>
              <a:t>Total Estimated Generation of 1,577 BUs </a:t>
            </a:r>
            <a:r>
              <a:rPr lang="en-US" sz="1600" b="1" dirty="0" smtClean="0">
                <a:solidFill>
                  <a:srgbClr val="FF0000"/>
                </a:solidFill>
              </a:rPr>
              <a:t>(5.1% growth </a:t>
            </a:r>
            <a:r>
              <a:rPr lang="en-US" sz="1600" b="1" dirty="0" err="1" smtClean="0">
                <a:solidFill>
                  <a:srgbClr val="FF0000"/>
                </a:solidFill>
              </a:rPr>
              <a:t>p.a</a:t>
            </a:r>
            <a:r>
              <a:rPr lang="en-US" sz="1600" b="1" dirty="0" smtClean="0">
                <a:solidFill>
                  <a:srgbClr val="FF0000"/>
                </a:solidFill>
              </a:rPr>
              <a:t>)</a:t>
            </a:r>
          </a:p>
          <a:p>
            <a:pPr marL="344488" indent="-344488">
              <a:lnSpc>
                <a:spcPct val="150000"/>
              </a:lnSpc>
              <a:buFont typeface="Wingdings" pitchFamily="2" charset="2"/>
              <a:buChar char="ü"/>
            </a:pPr>
            <a:r>
              <a:rPr lang="en-US" sz="1600" dirty="0" smtClean="0"/>
              <a:t>Renewable expected to contribute ~</a:t>
            </a:r>
            <a:r>
              <a:rPr lang="en-US" sz="1600" b="1" u="sng" dirty="0" smtClean="0">
                <a:solidFill>
                  <a:srgbClr val="FF0000"/>
                </a:solidFill>
              </a:rPr>
              <a:t>17% of Generation</a:t>
            </a:r>
          </a:p>
          <a:p>
            <a:pPr marL="344488" indent="-344488">
              <a:lnSpc>
                <a:spcPct val="150000"/>
              </a:lnSpc>
              <a:buFont typeface="Wingdings" pitchFamily="2" charset="2"/>
              <a:buChar char="ü"/>
            </a:pPr>
            <a:r>
              <a:rPr lang="en-US" sz="1600" dirty="0" smtClean="0"/>
              <a:t>Thermal 69% of Generation with PLF reduced to ~40%</a:t>
            </a:r>
          </a:p>
          <a:p>
            <a:pPr marL="344488" indent="-344488">
              <a:lnSpc>
                <a:spcPct val="150000"/>
              </a:lnSpc>
              <a:buFont typeface="Wingdings" pitchFamily="2" charset="2"/>
              <a:buChar char="ü"/>
            </a:pPr>
            <a:r>
              <a:rPr lang="en-US" sz="1600" dirty="0" smtClean="0"/>
              <a:t>Reduced Hydro ~11% of Generation</a:t>
            </a:r>
          </a:p>
          <a:p>
            <a:pPr marL="344488" indent="-344488">
              <a:buFont typeface="Arial" pitchFamily="34" charset="0"/>
              <a:buChar char="•"/>
            </a:pPr>
            <a:endParaRPr lang="en-US" sz="1600" dirty="0" smtClean="0"/>
          </a:p>
        </p:txBody>
      </p:sp>
      <p:sp>
        <p:nvSpPr>
          <p:cNvPr id="9" name="TextBox 8"/>
          <p:cNvSpPr txBox="1"/>
          <p:nvPr/>
        </p:nvSpPr>
        <p:spPr>
          <a:xfrm>
            <a:off x="457200" y="5562600"/>
            <a:ext cx="8229600" cy="646986"/>
          </a:xfrm>
          <a:prstGeom prst="roundRect">
            <a:avLst/>
          </a:prstGeom>
          <a:solidFill>
            <a:schemeClr val="accent2"/>
          </a:solidFill>
        </p:spPr>
        <p:txBody>
          <a:bodyPr wrap="square" rtlCol="0">
            <a:spAutoFit/>
          </a:bodyPr>
          <a:lstStyle/>
          <a:p>
            <a:pPr algn="ctr"/>
            <a:r>
              <a:rPr lang="en-US" sz="1600" b="1" dirty="0" smtClean="0">
                <a:solidFill>
                  <a:schemeClr val="bg1"/>
                </a:solidFill>
              </a:rPr>
              <a:t>Considering Renewable  as “Must Run”, PLF of conventional  plants would fall leading to increase in Avg. Unit Cost</a:t>
            </a:r>
            <a:endParaRPr lang="en-IN" sz="1600" b="1" dirty="0">
              <a:solidFill>
                <a:schemeClr val="bg1"/>
              </a:solidFill>
            </a:endParaRPr>
          </a:p>
        </p:txBody>
      </p:sp>
      <p:pic>
        <p:nvPicPr>
          <p:cNvPr id="10" name="Picture 3"/>
          <p:cNvPicPr>
            <a:picLocks noChangeAspect="1" noChangeArrowheads="1"/>
          </p:cNvPicPr>
          <p:nvPr/>
        </p:nvPicPr>
        <p:blipFill>
          <a:blip r:embed="rId4" cstate="print"/>
          <a:srcRect l="11414" r="16686"/>
          <a:stretch>
            <a:fillRect/>
          </a:stretch>
        </p:blipFill>
        <p:spPr bwMode="auto">
          <a:xfrm>
            <a:off x="6429375" y="3200400"/>
            <a:ext cx="2509838" cy="2362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28600"/>
            <a:ext cx="7620000" cy="393700"/>
          </a:xfrm>
          <a:prstGeom prst="rect">
            <a:avLst/>
          </a:prstGeom>
        </p:spPr>
        <p:txBody>
          <a:bodyPr/>
          <a:lstStyle/>
          <a:p>
            <a:r>
              <a:rPr lang="en-US" sz="2400" b="1" i="0" baseline="0" dirty="0" smtClean="0">
                <a:latin typeface="Arial"/>
              </a:rPr>
              <a:t>Enablers for Solar  Rooftop Target of 40 GW</a:t>
            </a:r>
            <a:endParaRPr lang="en-US" sz="2400" b="1" i="0" baseline="0" dirty="0">
              <a:latin typeface="Arial"/>
            </a:endParaRPr>
          </a:p>
        </p:txBody>
      </p:sp>
      <p:graphicFrame>
        <p:nvGraphicFramePr>
          <p:cNvPr id="8" name="Diagram 7"/>
          <p:cNvGraphicFramePr/>
          <p:nvPr/>
        </p:nvGraphicFramePr>
        <p:xfrm>
          <a:off x="533400" y="838200"/>
          <a:ext cx="8077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8"/>
          <p:cNvPicPr>
            <a:picLocks noChangeAspect="1" noChangeArrowheads="1"/>
          </p:cNvPicPr>
          <p:nvPr/>
        </p:nvPicPr>
        <p:blipFill>
          <a:blip r:embed="rId6" cstate="print"/>
          <a:srcRect/>
          <a:stretch>
            <a:fillRect/>
          </a:stretch>
        </p:blipFill>
        <p:spPr bwMode="auto">
          <a:xfrm>
            <a:off x="7711069" y="0"/>
            <a:ext cx="1432931" cy="83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Humongous Resource Mobilization</a:t>
            </a:r>
            <a:endParaRPr lang="en-IN" sz="2800" dirty="0"/>
          </a:p>
        </p:txBody>
      </p:sp>
      <p:sp>
        <p:nvSpPr>
          <p:cNvPr id="3" name="Content Placeholder 2"/>
          <p:cNvSpPr>
            <a:spLocks noGrp="1"/>
          </p:cNvSpPr>
          <p:nvPr>
            <p:ph idx="1"/>
          </p:nvPr>
        </p:nvSpPr>
        <p:spPr>
          <a:xfrm>
            <a:off x="457200" y="884237"/>
            <a:ext cx="6400800" cy="5135563"/>
          </a:xfrm>
        </p:spPr>
        <p:txBody>
          <a:bodyPr/>
          <a:lstStyle/>
          <a:p>
            <a:r>
              <a:rPr lang="en-US" sz="2000" b="1" u="sng" dirty="0" smtClean="0"/>
              <a:t>Man</a:t>
            </a:r>
          </a:p>
          <a:p>
            <a:pPr lvl="1"/>
            <a:r>
              <a:rPr lang="en-US" sz="1600" dirty="0" smtClean="0"/>
              <a:t>Incremental requirement of 1.1 </a:t>
            </a:r>
            <a:r>
              <a:rPr lang="en-US" sz="1600" dirty="0" err="1" smtClean="0"/>
              <a:t>mn</a:t>
            </a:r>
            <a:r>
              <a:rPr lang="en-US" sz="1600" dirty="0" smtClean="0"/>
              <a:t> skilled manpower</a:t>
            </a:r>
          </a:p>
          <a:p>
            <a:pPr lvl="1"/>
            <a:r>
              <a:rPr lang="en-US" sz="1600" dirty="0" smtClean="0"/>
              <a:t>Project, Engineering, Construction/ Commissioning</a:t>
            </a:r>
          </a:p>
          <a:p>
            <a:pPr lvl="1"/>
            <a:r>
              <a:rPr lang="en-US" sz="1600" dirty="0" smtClean="0"/>
              <a:t>Monitoring, Operation &amp; Maintenance</a:t>
            </a:r>
            <a:endParaRPr lang="en-US" sz="1800" dirty="0" smtClean="0"/>
          </a:p>
          <a:p>
            <a:endParaRPr lang="en-US" sz="2000" b="1" u="sng" dirty="0" smtClean="0"/>
          </a:p>
          <a:p>
            <a:r>
              <a:rPr lang="en-US" sz="2000" b="1" u="sng" dirty="0" smtClean="0"/>
              <a:t>Machine</a:t>
            </a:r>
          </a:p>
          <a:p>
            <a:pPr lvl="1"/>
            <a:r>
              <a:rPr lang="en-US" sz="1600" dirty="0" smtClean="0"/>
              <a:t>Domestic Capacity ~1212 MW cells &amp; 5620 MW Modules p.a.</a:t>
            </a:r>
          </a:p>
          <a:p>
            <a:pPr lvl="1"/>
            <a:r>
              <a:rPr lang="en-US" sz="1600" dirty="0" smtClean="0"/>
              <a:t>Modules majorly imported from China (having 70% import share)</a:t>
            </a:r>
          </a:p>
          <a:p>
            <a:pPr lvl="1"/>
            <a:r>
              <a:rPr lang="en-US" sz="1600" dirty="0" smtClean="0"/>
              <a:t>Rest equipment (Inverters) have similar outlook</a:t>
            </a:r>
          </a:p>
          <a:p>
            <a:endParaRPr lang="en-US" sz="2000" b="1" u="sng" dirty="0" smtClean="0"/>
          </a:p>
          <a:p>
            <a:r>
              <a:rPr lang="en-US" sz="2000" b="1" u="sng" dirty="0" smtClean="0"/>
              <a:t>Money </a:t>
            </a:r>
          </a:p>
          <a:p>
            <a:pPr lvl="1"/>
            <a:r>
              <a:rPr lang="en-US" sz="1600" dirty="0" smtClean="0"/>
              <a:t>Total Investment Required ~ Rs. 6,00,000 </a:t>
            </a:r>
            <a:r>
              <a:rPr lang="en-US" sz="1600" dirty="0" err="1" smtClean="0"/>
              <a:t>Crs</a:t>
            </a:r>
            <a:r>
              <a:rPr lang="en-US" sz="1600" dirty="0" smtClean="0"/>
              <a:t>  ($ 90 </a:t>
            </a:r>
            <a:r>
              <a:rPr lang="en-US" sz="1600" dirty="0" err="1" smtClean="0"/>
              <a:t>Bn</a:t>
            </a:r>
            <a:r>
              <a:rPr lang="en-US" sz="1600" dirty="0" smtClean="0"/>
              <a:t>) over 6 Yrs.</a:t>
            </a:r>
          </a:p>
          <a:p>
            <a:pPr lvl="1"/>
            <a:r>
              <a:rPr lang="en-US" sz="1600" dirty="0" smtClean="0"/>
              <a:t>Solar Equipment to be ~</a:t>
            </a:r>
            <a:r>
              <a:rPr lang="en-US" sz="1600" b="1" dirty="0" smtClean="0"/>
              <a:t>4% of India’s Annual Import Bill</a:t>
            </a:r>
          </a:p>
          <a:p>
            <a:pPr lvl="1"/>
            <a:r>
              <a:rPr lang="en-US" sz="1600" dirty="0" smtClean="0"/>
              <a:t>Banks &amp; FIs committed funding for 77 GW Capacity.</a:t>
            </a:r>
          </a:p>
          <a:p>
            <a:pPr lvl="1"/>
            <a:r>
              <a:rPr lang="en-US" sz="1600" dirty="0" smtClean="0"/>
              <a:t>PSUs committed  ~20 GW Solar Capacity, whereas, Pvt. Sector committed ~ 263 GW</a:t>
            </a:r>
          </a:p>
        </p:txBody>
      </p:sp>
      <p:sp>
        <p:nvSpPr>
          <p:cNvPr id="4" name="Slide Number Placeholder 3"/>
          <p:cNvSpPr>
            <a:spLocks noGrp="1"/>
          </p:cNvSpPr>
          <p:nvPr>
            <p:ph type="sldNum" sz="quarter" idx="10"/>
          </p:nvPr>
        </p:nvSpPr>
        <p:spPr/>
        <p:txBody>
          <a:bodyPr/>
          <a:lstStyle/>
          <a:p>
            <a:pPr>
              <a:defRPr/>
            </a:pPr>
            <a:fld id="{98B5C78C-F070-4EC3-9743-4468D2363354}" type="slidenum">
              <a:rPr lang="en-US" smtClean="0">
                <a:solidFill>
                  <a:prstClr val="black">
                    <a:tint val="75000"/>
                  </a:prstClr>
                </a:solidFill>
              </a:rPr>
              <a:pPr>
                <a:defRPr/>
              </a:pPr>
              <a:t>13</a:t>
            </a:fld>
            <a:endParaRPr lang="en-US">
              <a:solidFill>
                <a:prstClr val="black">
                  <a:tint val="75000"/>
                </a:prstClr>
              </a:solidFill>
            </a:endParaRPr>
          </a:p>
        </p:txBody>
      </p:sp>
      <p:sp>
        <p:nvSpPr>
          <p:cNvPr id="6" name="Right Arrow 5"/>
          <p:cNvSpPr/>
          <p:nvPr/>
        </p:nvSpPr>
        <p:spPr>
          <a:xfrm>
            <a:off x="6629400" y="990600"/>
            <a:ext cx="2286000" cy="14478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Initial ramp-up of trained manpower</a:t>
            </a:r>
            <a:endParaRPr lang="en-US" dirty="0">
              <a:solidFill>
                <a:schemeClr val="tx1"/>
              </a:solidFill>
            </a:endParaRPr>
          </a:p>
        </p:txBody>
      </p:sp>
      <p:sp>
        <p:nvSpPr>
          <p:cNvPr id="7" name="Right Arrow 6"/>
          <p:cNvSpPr/>
          <p:nvPr/>
        </p:nvSpPr>
        <p:spPr>
          <a:xfrm>
            <a:off x="6629400" y="2743200"/>
            <a:ext cx="2286000" cy="14478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Import obligations</a:t>
            </a:r>
            <a:endParaRPr lang="en-US" dirty="0">
              <a:solidFill>
                <a:schemeClr val="tx1"/>
              </a:solidFill>
            </a:endParaRPr>
          </a:p>
        </p:txBody>
      </p:sp>
      <p:sp>
        <p:nvSpPr>
          <p:cNvPr id="8" name="Right Arrow 7"/>
          <p:cNvSpPr/>
          <p:nvPr/>
        </p:nvSpPr>
        <p:spPr>
          <a:xfrm>
            <a:off x="6629400" y="4495800"/>
            <a:ext cx="2286000" cy="15240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dirty="0" smtClean="0">
                <a:solidFill>
                  <a:schemeClr val="tx1"/>
                </a:solidFill>
              </a:rPr>
              <a:t>Sustainable financing mechanism</a:t>
            </a:r>
            <a:endParaRPr lang="en-US" sz="1700" dirty="0">
              <a:solidFill>
                <a:schemeClr val="tx1"/>
              </a:solidFill>
            </a:endParaRPr>
          </a:p>
        </p:txBody>
      </p:sp>
      <p:pic>
        <p:nvPicPr>
          <p:cNvPr id="9" name="Picture 8"/>
          <p:cNvPicPr>
            <a:picLocks noChangeAspect="1" noChangeArrowheads="1"/>
          </p:cNvPicPr>
          <p:nvPr/>
        </p:nvPicPr>
        <p:blipFill>
          <a:blip r:embed="rId2" cstate="print"/>
          <a:srcRect/>
          <a:stretch>
            <a:fillRect/>
          </a:stretch>
        </p:blipFill>
        <p:spPr bwMode="auto">
          <a:xfrm>
            <a:off x="7711069" y="0"/>
            <a:ext cx="1432931" cy="838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8B5C78C-F070-4EC3-9743-4468D2363354}" type="slidenum">
              <a:rPr lang="en-US" smtClean="0"/>
              <a:pPr>
                <a:defRPr/>
              </a:pPr>
              <a:t>14</a:t>
            </a:fld>
            <a:endParaRPr lang="en-US"/>
          </a:p>
        </p:txBody>
      </p:sp>
      <p:sp>
        <p:nvSpPr>
          <p:cNvPr id="5" name="Rectangle 2"/>
          <p:cNvSpPr>
            <a:spLocks/>
          </p:cNvSpPr>
          <p:nvPr/>
        </p:nvSpPr>
        <p:spPr bwMode="auto">
          <a:xfrm>
            <a:off x="457200" y="1600201"/>
            <a:ext cx="7353300" cy="533400"/>
          </a:xfrm>
          <a:prstGeom prst="rect">
            <a:avLst/>
          </a:prstGeom>
          <a:noFill/>
          <a:ln w="9525">
            <a:noFill/>
            <a:miter lim="800000"/>
            <a:headEnd/>
            <a:tailEnd/>
          </a:ln>
        </p:spPr>
        <p:txBody>
          <a:bodyPr anchor="ctr"/>
          <a:lstStyle/>
          <a:p>
            <a:pPr algn="ctr"/>
            <a:endParaRPr lang="en-US" altLang="en-US" sz="1400" dirty="0">
              <a:solidFill>
                <a:schemeClr val="tx2">
                  <a:lumMod val="75000"/>
                </a:schemeClr>
              </a:solidFill>
            </a:endParaRPr>
          </a:p>
        </p:txBody>
      </p:sp>
      <p:pic>
        <p:nvPicPr>
          <p:cNvPr id="6" name="Picture 3" descr="det_agenda"/>
          <p:cNvPicPr>
            <a:picLocks noChangeAspect="1" noChangeArrowheads="1"/>
          </p:cNvPicPr>
          <p:nvPr/>
        </p:nvPicPr>
        <p:blipFill>
          <a:blip r:embed="rId2" cstate="print"/>
          <a:srcRect/>
          <a:stretch>
            <a:fillRect/>
          </a:stretch>
        </p:blipFill>
        <p:spPr bwMode="gray">
          <a:xfrm>
            <a:off x="0" y="685800"/>
            <a:ext cx="6002098" cy="5562600"/>
          </a:xfrm>
          <a:prstGeom prst="rect">
            <a:avLst/>
          </a:prstGeom>
          <a:noFill/>
          <a:ln w="9525">
            <a:noFill/>
            <a:miter lim="800000"/>
            <a:headEnd/>
            <a:tailEnd/>
          </a:ln>
        </p:spPr>
      </p:pic>
      <p:grpSp>
        <p:nvGrpSpPr>
          <p:cNvPr id="2" name="Group 10"/>
          <p:cNvGrpSpPr>
            <a:grpSpLocks/>
          </p:cNvGrpSpPr>
          <p:nvPr/>
        </p:nvGrpSpPr>
        <p:grpSpPr bwMode="auto">
          <a:xfrm>
            <a:off x="2247900" y="3810001"/>
            <a:ext cx="2008422" cy="282399"/>
            <a:chOff x="695211" y="2638420"/>
            <a:chExt cx="2010338" cy="279953"/>
          </a:xfrm>
        </p:grpSpPr>
        <p:sp>
          <p:nvSpPr>
            <p:cNvPr id="8" name="Oval 5"/>
            <p:cNvSpPr>
              <a:spLocks noChangeAspect="1" noChangeArrowheads="1"/>
            </p:cNvSpPr>
            <p:nvPr/>
          </p:nvSpPr>
          <p:spPr bwMode="gray">
            <a:xfrm>
              <a:off x="695211" y="2638420"/>
              <a:ext cx="301767" cy="223473"/>
            </a:xfrm>
            <a:prstGeom prst="ellipse">
              <a:avLst/>
            </a:prstGeom>
            <a:solidFill>
              <a:srgbClr val="0070C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9" name="Rectangle 4"/>
            <p:cNvSpPr>
              <a:spLocks noChangeArrowheads="1"/>
            </p:cNvSpPr>
            <p:nvPr/>
          </p:nvSpPr>
          <p:spPr bwMode="gray">
            <a:xfrm>
              <a:off x="1263652" y="2643773"/>
              <a:ext cx="1441897" cy="274600"/>
            </a:xfrm>
            <a:prstGeom prst="rect">
              <a:avLst/>
            </a:prstGeom>
            <a:noFill/>
            <a:ln w="25400" algn="ctr">
              <a:noFill/>
              <a:miter lim="800000"/>
              <a:headEnd/>
              <a:tailEnd/>
            </a:ln>
          </p:spPr>
          <p:txBody>
            <a:bodyPr wrap="none" lIns="0" tIns="0" rIns="0" bIns="0" anchor="ctr">
              <a:spAutoFit/>
            </a:bodyPr>
            <a:lstStyle/>
            <a:p>
              <a:r>
                <a:rPr lang="en-IN" altLang="en-US" b="1" dirty="0" smtClean="0"/>
                <a:t>Summing Up</a:t>
              </a:r>
              <a:endParaRPr lang="en-IN" altLang="en-US" dirty="0" smtClean="0"/>
            </a:p>
          </p:txBody>
        </p:sp>
      </p:grpSp>
      <p:grpSp>
        <p:nvGrpSpPr>
          <p:cNvPr id="3" name="Group 25"/>
          <p:cNvGrpSpPr>
            <a:grpSpLocks/>
          </p:cNvGrpSpPr>
          <p:nvPr/>
        </p:nvGrpSpPr>
        <p:grpSpPr bwMode="auto">
          <a:xfrm>
            <a:off x="1714500" y="3124201"/>
            <a:ext cx="2820795" cy="281615"/>
            <a:chOff x="695211" y="2638420"/>
            <a:chExt cx="2821546" cy="281424"/>
          </a:xfrm>
          <a:solidFill>
            <a:schemeClr val="accent2"/>
          </a:solidFill>
        </p:grpSpPr>
        <p:sp>
          <p:nvSpPr>
            <p:cNvPr id="11" name="Oval 5"/>
            <p:cNvSpPr>
              <a:spLocks noChangeAspect="1" noChangeArrowheads="1"/>
            </p:cNvSpPr>
            <p:nvPr/>
          </p:nvSpPr>
          <p:spPr bwMode="gray">
            <a:xfrm>
              <a:off x="695211" y="2638420"/>
              <a:ext cx="301767" cy="223473"/>
            </a:xfrm>
            <a:prstGeom prst="ellipse">
              <a:avLst/>
            </a:prstGeom>
            <a:solidFill>
              <a:schemeClr val="accent1"/>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
          <p:nvSpPr>
            <p:cNvPr id="12" name="Rectangle 4"/>
            <p:cNvSpPr>
              <a:spLocks noChangeArrowheads="1"/>
            </p:cNvSpPr>
            <p:nvPr/>
          </p:nvSpPr>
          <p:spPr bwMode="gray">
            <a:xfrm>
              <a:off x="1259128" y="2643033"/>
              <a:ext cx="2257629" cy="276811"/>
            </a:xfrm>
            <a:prstGeom prst="rect">
              <a:avLst/>
            </a:prstGeom>
            <a:noFill/>
            <a:ln w="25400" algn="ctr">
              <a:noFill/>
              <a:miter lim="800000"/>
              <a:headEnd/>
              <a:tailEnd/>
            </a:ln>
          </p:spPr>
          <p:txBody>
            <a:bodyPr wrap="none" lIns="0" tIns="0" rIns="0" bIns="0" anchor="ctr">
              <a:spAutoFit/>
            </a:bodyPr>
            <a:lstStyle/>
            <a:p>
              <a:r>
                <a:rPr lang="pt-BR" altLang="ja-JP" b="1" dirty="0" smtClean="0">
                  <a:ea typeface="MS PGothic" pitchFamily="34" charset="-128"/>
                </a:rPr>
                <a:t>Discom Perspective</a:t>
              </a:r>
            </a:p>
          </p:txBody>
        </p:sp>
      </p:grpSp>
      <p:grpSp>
        <p:nvGrpSpPr>
          <p:cNvPr id="7" name="Group 25"/>
          <p:cNvGrpSpPr>
            <a:grpSpLocks/>
          </p:cNvGrpSpPr>
          <p:nvPr/>
        </p:nvGrpSpPr>
        <p:grpSpPr bwMode="auto">
          <a:xfrm>
            <a:off x="1104900" y="1790849"/>
            <a:ext cx="5009410" cy="281614"/>
            <a:chOff x="695211" y="2638420"/>
            <a:chExt cx="5010749" cy="281423"/>
          </a:xfrm>
        </p:grpSpPr>
        <p:sp>
          <p:nvSpPr>
            <p:cNvPr id="14" name="Oval 5"/>
            <p:cNvSpPr>
              <a:spLocks noChangeAspect="1" noChangeArrowheads="1"/>
            </p:cNvSpPr>
            <p:nvPr/>
          </p:nvSpPr>
          <p:spPr bwMode="gray">
            <a:xfrm>
              <a:off x="695211" y="2638420"/>
              <a:ext cx="301767" cy="223473"/>
            </a:xfrm>
            <a:prstGeom prst="ellipse">
              <a:avLst/>
            </a:prstGeom>
            <a:solidFill>
              <a:srgbClr val="0070C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15" name="Rectangle 4"/>
            <p:cNvSpPr>
              <a:spLocks noChangeArrowheads="1"/>
            </p:cNvSpPr>
            <p:nvPr/>
          </p:nvSpPr>
          <p:spPr bwMode="gray">
            <a:xfrm>
              <a:off x="1259130" y="2643032"/>
              <a:ext cx="4446830" cy="276811"/>
            </a:xfrm>
            <a:prstGeom prst="rect">
              <a:avLst/>
            </a:prstGeom>
            <a:noFill/>
            <a:ln w="25400" algn="ctr">
              <a:noFill/>
              <a:miter lim="800000"/>
              <a:headEnd/>
              <a:tailEnd/>
            </a:ln>
          </p:spPr>
          <p:txBody>
            <a:bodyPr wrap="none" lIns="0" tIns="0" rIns="0" bIns="0" anchor="ctr">
              <a:spAutoFit/>
            </a:bodyPr>
            <a:lstStyle/>
            <a:p>
              <a:r>
                <a:rPr lang="en-IN" altLang="ja-JP" b="1" dirty="0" smtClean="0">
                  <a:ea typeface="MS PGothic" pitchFamily="34" charset="-128"/>
                </a:rPr>
                <a:t>Re-visiting RE Targets (2022) &amp; Enablers</a:t>
              </a:r>
            </a:p>
          </p:txBody>
        </p:sp>
      </p:grpSp>
      <p:grpSp>
        <p:nvGrpSpPr>
          <p:cNvPr id="10" name="Group 25"/>
          <p:cNvGrpSpPr>
            <a:grpSpLocks/>
          </p:cNvGrpSpPr>
          <p:nvPr/>
        </p:nvGrpSpPr>
        <p:grpSpPr bwMode="auto">
          <a:xfrm>
            <a:off x="990600" y="1143001"/>
            <a:ext cx="3291825" cy="1577006"/>
            <a:chOff x="352152" y="1345126"/>
            <a:chExt cx="3293350" cy="1574441"/>
          </a:xfrm>
        </p:grpSpPr>
        <p:sp>
          <p:nvSpPr>
            <p:cNvPr id="17" name="Oval 5"/>
            <p:cNvSpPr>
              <a:spLocks noChangeAspect="1" noChangeArrowheads="1"/>
            </p:cNvSpPr>
            <p:nvPr/>
          </p:nvSpPr>
          <p:spPr bwMode="gray">
            <a:xfrm>
              <a:off x="352152" y="1345126"/>
              <a:ext cx="301767" cy="223473"/>
            </a:xfrm>
            <a:prstGeom prst="ellipse">
              <a:avLst/>
            </a:prstGeom>
            <a:solidFill>
              <a:srgbClr val="0070C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18" name="Rectangle 4"/>
            <p:cNvSpPr>
              <a:spLocks noChangeArrowheads="1"/>
            </p:cNvSpPr>
            <p:nvPr/>
          </p:nvSpPr>
          <p:spPr bwMode="gray">
            <a:xfrm>
              <a:off x="1259129" y="2643019"/>
              <a:ext cx="2386373" cy="276548"/>
            </a:xfrm>
            <a:prstGeom prst="rect">
              <a:avLst/>
            </a:prstGeom>
            <a:solidFill>
              <a:srgbClr val="FF0000"/>
            </a:solidFill>
            <a:ln w="25400" algn="ctr">
              <a:noFill/>
              <a:miter lim="800000"/>
              <a:headEnd/>
              <a:tailEnd/>
            </a:ln>
          </p:spPr>
          <p:txBody>
            <a:bodyPr wrap="none" lIns="0" tIns="0" rIns="0" bIns="0" anchor="ctr">
              <a:spAutoFit/>
            </a:bodyPr>
            <a:lstStyle/>
            <a:p>
              <a:r>
                <a:rPr lang="pt-BR" altLang="ja-JP" b="1" dirty="0" smtClean="0">
                  <a:solidFill>
                    <a:schemeClr val="bg1"/>
                  </a:solidFill>
                  <a:ea typeface="MS PGothic" pitchFamily="34" charset="-128"/>
                </a:rPr>
                <a:t>BSES foray into Solar</a:t>
              </a:r>
            </a:p>
          </p:txBody>
        </p:sp>
      </p:grpSp>
      <p:grpSp>
        <p:nvGrpSpPr>
          <p:cNvPr id="13" name="Group 25"/>
          <p:cNvGrpSpPr>
            <a:grpSpLocks/>
          </p:cNvGrpSpPr>
          <p:nvPr/>
        </p:nvGrpSpPr>
        <p:grpSpPr bwMode="auto">
          <a:xfrm>
            <a:off x="1295400" y="1071416"/>
            <a:ext cx="5491542" cy="1590609"/>
            <a:chOff x="1038203" y="2643033"/>
            <a:chExt cx="5493009" cy="1589530"/>
          </a:xfrm>
        </p:grpSpPr>
        <p:sp>
          <p:nvSpPr>
            <p:cNvPr id="20" name="Oval 5"/>
            <p:cNvSpPr>
              <a:spLocks noChangeAspect="1" noChangeArrowheads="1"/>
            </p:cNvSpPr>
            <p:nvPr/>
          </p:nvSpPr>
          <p:spPr bwMode="gray">
            <a:xfrm>
              <a:off x="1038203" y="4009090"/>
              <a:ext cx="301767" cy="223473"/>
            </a:xfrm>
            <a:prstGeom prst="ellipse">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21" name="Rectangle 4"/>
            <p:cNvSpPr>
              <a:spLocks noChangeArrowheads="1"/>
            </p:cNvSpPr>
            <p:nvPr/>
          </p:nvSpPr>
          <p:spPr bwMode="gray">
            <a:xfrm>
              <a:off x="1259130" y="2643033"/>
              <a:ext cx="5272082" cy="276811"/>
            </a:xfrm>
            <a:prstGeom prst="rect">
              <a:avLst/>
            </a:prstGeom>
            <a:noFill/>
            <a:ln w="25400" algn="ctr">
              <a:noFill/>
              <a:miter lim="800000"/>
              <a:headEnd/>
              <a:tailEnd/>
            </a:ln>
          </p:spPr>
          <p:txBody>
            <a:bodyPr wrap="none" lIns="0" tIns="0" rIns="0" bIns="0" anchor="ctr">
              <a:spAutoFit/>
            </a:bodyPr>
            <a:lstStyle/>
            <a:p>
              <a:r>
                <a:rPr lang="en-IN" altLang="ja-JP" b="1" dirty="0" smtClean="0">
                  <a:ea typeface="MS PGothic" pitchFamily="34" charset="-128"/>
                </a:rPr>
                <a:t>Indian Power Sector &amp; Solar Ecosystem in Delhi</a:t>
              </a:r>
            </a:p>
          </p:txBody>
        </p:sp>
      </p:grpSp>
      <p:sp>
        <p:nvSpPr>
          <p:cNvPr id="29" name="TextBox 28"/>
          <p:cNvSpPr txBox="1"/>
          <p:nvPr/>
        </p:nvSpPr>
        <p:spPr>
          <a:xfrm>
            <a:off x="304800" y="304800"/>
            <a:ext cx="4953000" cy="461665"/>
          </a:xfrm>
          <a:prstGeom prst="rect">
            <a:avLst/>
          </a:prstGeom>
          <a:noFill/>
        </p:spPr>
        <p:txBody>
          <a:bodyPr wrap="square" rtlCol="0">
            <a:spAutoFit/>
          </a:bodyPr>
          <a:lstStyle/>
          <a:p>
            <a:r>
              <a:rPr lang="en-IN" sz="2400" b="1" dirty="0" smtClean="0">
                <a:solidFill>
                  <a:srgbClr val="00B0F0"/>
                </a:solidFill>
              </a:rPr>
              <a:t>Presentation Flow</a:t>
            </a:r>
            <a:endParaRPr lang="en-IN" sz="2400" b="1" dirty="0">
              <a:solidFill>
                <a:srgbClr val="00B0F0"/>
              </a:solidFill>
            </a:endParaRPr>
          </a:p>
        </p:txBody>
      </p:sp>
      <p:pic>
        <p:nvPicPr>
          <p:cNvPr id="22" name="Picture 8"/>
          <p:cNvPicPr>
            <a:picLocks noChangeAspect="1" noChangeArrowheads="1"/>
          </p:cNvPicPr>
          <p:nvPr/>
        </p:nvPicPr>
        <p:blipFill>
          <a:blip r:embed="rId3" cstate="print"/>
          <a:srcRect/>
          <a:stretch>
            <a:fillRect/>
          </a:stretch>
        </p:blipFill>
        <p:spPr bwMode="auto">
          <a:xfrm>
            <a:off x="7711069" y="0"/>
            <a:ext cx="1432931" cy="838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cstate="print"/>
          <a:srcRect/>
          <a:stretch>
            <a:fillRect/>
          </a:stretch>
        </p:blipFill>
        <p:spPr bwMode="auto">
          <a:xfrm>
            <a:off x="533400" y="908117"/>
            <a:ext cx="8001000" cy="4273483"/>
          </a:xfrm>
          <a:prstGeom prst="rect">
            <a:avLst/>
          </a:prstGeom>
          <a:ln w="88900" cap="sq" cmpd="thickThin">
            <a:solidFill>
              <a:srgbClr val="C00000"/>
            </a:solidFill>
            <a:prstDash val="solid"/>
            <a:miter lim="800000"/>
          </a:ln>
          <a:effectLst>
            <a:innerShdw blurRad="76200">
              <a:srgbClr val="000000"/>
            </a:innerShdw>
          </a:effectLst>
        </p:spPr>
      </p:pic>
      <p:sp>
        <p:nvSpPr>
          <p:cNvPr id="2" name="Title 1"/>
          <p:cNvSpPr>
            <a:spLocks noGrp="1"/>
          </p:cNvSpPr>
          <p:nvPr>
            <p:ph type="title"/>
          </p:nvPr>
        </p:nvSpPr>
        <p:spPr>
          <a:xfrm>
            <a:off x="381000" y="152400"/>
            <a:ext cx="8763000" cy="563563"/>
          </a:xfrm>
        </p:spPr>
        <p:txBody>
          <a:bodyPr/>
          <a:lstStyle/>
          <a:p>
            <a:r>
              <a:rPr lang="en-US" sz="2400" dirty="0" smtClean="0"/>
              <a:t>BRPL Load Duration Curve – Summers 2015 &amp; 2016</a:t>
            </a:r>
            <a:endParaRPr lang="en-US" sz="2400" dirty="0"/>
          </a:p>
        </p:txBody>
      </p:sp>
      <p:sp>
        <p:nvSpPr>
          <p:cNvPr id="4" name="Slide Number Placeholder 3"/>
          <p:cNvSpPr>
            <a:spLocks noGrp="1"/>
          </p:cNvSpPr>
          <p:nvPr>
            <p:ph type="sldNum" sz="quarter" idx="10"/>
          </p:nvPr>
        </p:nvSpPr>
        <p:spPr/>
        <p:txBody>
          <a:bodyPr/>
          <a:lstStyle/>
          <a:p>
            <a:pPr>
              <a:defRPr/>
            </a:pPr>
            <a:fld id="{98B5C78C-F070-4EC3-9743-4468D2363354}" type="slidenum">
              <a:rPr lang="en-US" smtClean="0"/>
              <a:pPr>
                <a:defRPr/>
              </a:pPr>
              <a:t>15</a:t>
            </a:fld>
            <a:endParaRPr lang="en-US"/>
          </a:p>
        </p:txBody>
      </p:sp>
      <p:sp>
        <p:nvSpPr>
          <p:cNvPr id="8" name="Rectangle 7"/>
          <p:cNvSpPr/>
          <p:nvPr/>
        </p:nvSpPr>
        <p:spPr>
          <a:xfrm>
            <a:off x="457200" y="5257800"/>
            <a:ext cx="8153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Peaks are occasional, However BRPL faces it persistently</a:t>
            </a:r>
          </a:p>
          <a:p>
            <a:pPr marL="342900" indent="-342900">
              <a:buFont typeface="Wingdings" pitchFamily="2" charset="2"/>
              <a:buChar char="q"/>
            </a:pPr>
            <a:r>
              <a:rPr lang="en-IN" sz="1200" i="1" dirty="0" smtClean="0">
                <a:solidFill>
                  <a:schemeClr val="bg1"/>
                </a:solidFill>
              </a:rPr>
              <a:t>Only 46 hours in a year load remains above 2300 MW.</a:t>
            </a:r>
          </a:p>
          <a:p>
            <a:pPr marL="342900" indent="-342900">
              <a:buFont typeface="Wingdings" pitchFamily="2" charset="2"/>
              <a:buChar char="q"/>
            </a:pPr>
            <a:r>
              <a:rPr lang="en-IN" sz="1200" i="1" dirty="0" smtClean="0">
                <a:solidFill>
                  <a:schemeClr val="bg1"/>
                </a:solidFill>
              </a:rPr>
              <a:t>Only 115 hours in a year load remains above 2200 MW.</a:t>
            </a:r>
            <a:endParaRPr lang="en-US" sz="1200" i="1" dirty="0"/>
          </a:p>
        </p:txBody>
      </p:sp>
      <p:graphicFrame>
        <p:nvGraphicFramePr>
          <p:cNvPr id="11" name="Table 10"/>
          <p:cNvGraphicFramePr>
            <a:graphicFrameLocks noGrp="1"/>
          </p:cNvGraphicFramePr>
          <p:nvPr/>
        </p:nvGraphicFramePr>
        <p:xfrm>
          <a:off x="4876800" y="914400"/>
          <a:ext cx="3581400" cy="1524000"/>
        </p:xfrm>
        <a:graphic>
          <a:graphicData uri="http://schemas.openxmlformats.org/drawingml/2006/table">
            <a:tbl>
              <a:tblPr firstRow="1" bandRow="1">
                <a:tableStyleId>{21E4AEA4-8DFA-4A89-87EB-49C32662AFE0}</a:tableStyleId>
              </a:tblPr>
              <a:tblGrid>
                <a:gridCol w="1143000"/>
                <a:gridCol w="685800"/>
                <a:gridCol w="762000"/>
                <a:gridCol w="990600"/>
              </a:tblGrid>
              <a:tr h="466344">
                <a:tc>
                  <a:txBody>
                    <a:bodyPr/>
                    <a:lstStyle/>
                    <a:p>
                      <a:r>
                        <a:rPr lang="en-US" sz="1400" dirty="0" smtClean="0"/>
                        <a:t>Peak Load</a:t>
                      </a:r>
                      <a:endParaRPr lang="en-US" sz="1400" dirty="0"/>
                    </a:p>
                  </a:txBody>
                  <a:tcPr/>
                </a:tc>
                <a:tc>
                  <a:txBody>
                    <a:bodyPr/>
                    <a:lstStyle/>
                    <a:p>
                      <a:pPr algn="ctr"/>
                      <a:r>
                        <a:rPr lang="en-US" sz="1400" dirty="0" smtClean="0"/>
                        <a:t>May</a:t>
                      </a:r>
                      <a:r>
                        <a:rPr lang="en-US" sz="1400" baseline="0" dirty="0" smtClean="0"/>
                        <a:t> &amp; Jun</a:t>
                      </a:r>
                      <a:r>
                        <a:rPr lang="en-US" sz="1400" dirty="0" smtClean="0"/>
                        <a:t>-15</a:t>
                      </a:r>
                      <a:endParaRPr lang="en-US" sz="1400" dirty="0"/>
                    </a:p>
                  </a:txBody>
                  <a:tcPr/>
                </a:tc>
                <a:tc>
                  <a:txBody>
                    <a:bodyPr/>
                    <a:lstStyle/>
                    <a:p>
                      <a:pPr algn="ctr"/>
                      <a:r>
                        <a:rPr lang="en-US" sz="1400" dirty="0" smtClean="0"/>
                        <a:t>May &amp; Jun-16</a:t>
                      </a:r>
                      <a:endParaRPr lang="en-US" sz="1400" dirty="0"/>
                    </a:p>
                  </a:txBody>
                  <a:tcPr/>
                </a:tc>
                <a:tc>
                  <a:txBody>
                    <a:bodyPr/>
                    <a:lstStyle/>
                    <a:p>
                      <a:pPr algn="ctr"/>
                      <a:r>
                        <a:rPr lang="en-US" sz="1400" dirty="0" smtClean="0"/>
                        <a:t>Multiples</a:t>
                      </a:r>
                      <a:endParaRPr lang="en-US" sz="1400" dirty="0"/>
                    </a:p>
                  </a:txBody>
                  <a:tcPr/>
                </a:tc>
              </a:tr>
              <a:tr h="301752">
                <a:tc>
                  <a:txBody>
                    <a:bodyPr/>
                    <a:lstStyle/>
                    <a:p>
                      <a:r>
                        <a:rPr lang="en-US" sz="1400" dirty="0" smtClean="0"/>
                        <a:t>&gt;2500 MW</a:t>
                      </a:r>
                      <a:endParaRPr lang="en-US" sz="1400" dirty="0"/>
                    </a:p>
                  </a:txBody>
                  <a:tcPr/>
                </a:tc>
                <a:tc>
                  <a:txBody>
                    <a:bodyPr/>
                    <a:lstStyle/>
                    <a:p>
                      <a:pPr algn="ctr"/>
                      <a:r>
                        <a:rPr lang="en-US" sz="1200" dirty="0" smtClean="0"/>
                        <a:t>1</a:t>
                      </a:r>
                      <a:r>
                        <a:rPr lang="en-US" sz="1200" baseline="0" dirty="0" smtClean="0"/>
                        <a:t> Hr</a:t>
                      </a:r>
                      <a:endParaRPr lang="en-US" sz="1200" dirty="0"/>
                    </a:p>
                  </a:txBody>
                  <a:tcPr/>
                </a:tc>
                <a:tc>
                  <a:txBody>
                    <a:bodyPr/>
                    <a:lstStyle/>
                    <a:p>
                      <a:pPr algn="ctr"/>
                      <a:r>
                        <a:rPr lang="en-US" sz="1200" dirty="0" smtClean="0"/>
                        <a:t>20</a:t>
                      </a:r>
                      <a:r>
                        <a:rPr lang="en-US" sz="1200" baseline="0" dirty="0" smtClean="0"/>
                        <a:t> </a:t>
                      </a:r>
                      <a:r>
                        <a:rPr lang="en-US" sz="1200" dirty="0" smtClean="0"/>
                        <a:t>Hrs</a:t>
                      </a:r>
                      <a:endParaRPr lang="en-US" sz="1200" dirty="0"/>
                    </a:p>
                  </a:txBody>
                  <a:tcPr/>
                </a:tc>
                <a:tc>
                  <a:txBody>
                    <a:bodyPr/>
                    <a:lstStyle/>
                    <a:p>
                      <a:pPr algn="ctr"/>
                      <a:r>
                        <a:rPr lang="en-US" sz="1600" b="1" dirty="0" smtClean="0"/>
                        <a:t>20 X</a:t>
                      </a:r>
                      <a:endParaRPr lang="en-US" sz="1600" b="1" dirty="0"/>
                    </a:p>
                  </a:txBody>
                  <a:tcPr/>
                </a:tc>
              </a:tr>
              <a:tr h="301752">
                <a:tc>
                  <a:txBody>
                    <a:bodyPr/>
                    <a:lstStyle/>
                    <a:p>
                      <a:r>
                        <a:rPr lang="en-US" sz="1400" dirty="0" smtClean="0"/>
                        <a:t>&gt;2400 MW</a:t>
                      </a:r>
                      <a:endParaRPr lang="en-US" sz="1400" dirty="0"/>
                    </a:p>
                  </a:txBody>
                  <a:tcPr/>
                </a:tc>
                <a:tc>
                  <a:txBody>
                    <a:bodyPr/>
                    <a:lstStyle/>
                    <a:p>
                      <a:pPr algn="ctr"/>
                      <a:r>
                        <a:rPr lang="en-US" sz="1200" dirty="0" smtClean="0"/>
                        <a:t>10 Hrs</a:t>
                      </a:r>
                      <a:endParaRPr lang="en-US" sz="1200" dirty="0"/>
                    </a:p>
                  </a:txBody>
                  <a:tcPr/>
                </a:tc>
                <a:tc>
                  <a:txBody>
                    <a:bodyPr/>
                    <a:lstStyle/>
                    <a:p>
                      <a:pPr algn="ctr"/>
                      <a:r>
                        <a:rPr lang="en-US" sz="1200" dirty="0" smtClean="0"/>
                        <a:t>90 Hrs</a:t>
                      </a:r>
                      <a:endParaRPr lang="en-US" sz="1200" dirty="0"/>
                    </a:p>
                  </a:txBody>
                  <a:tcPr/>
                </a:tc>
                <a:tc>
                  <a:txBody>
                    <a:bodyPr/>
                    <a:lstStyle/>
                    <a:p>
                      <a:pPr algn="ctr"/>
                      <a:r>
                        <a:rPr lang="en-US" sz="1600" b="1" dirty="0" smtClean="0"/>
                        <a:t>9 X</a:t>
                      </a:r>
                      <a:endParaRPr lang="en-US" sz="1600" b="1" dirty="0"/>
                    </a:p>
                  </a:txBody>
                  <a:tcPr/>
                </a:tc>
              </a:tr>
              <a:tr h="301752">
                <a:tc>
                  <a:txBody>
                    <a:bodyPr/>
                    <a:lstStyle/>
                    <a:p>
                      <a:r>
                        <a:rPr lang="en-US" sz="1400" dirty="0" smtClean="0"/>
                        <a:t>&gt;2200 MW</a:t>
                      </a:r>
                      <a:endParaRPr lang="en-US" sz="1400" dirty="0"/>
                    </a:p>
                  </a:txBody>
                  <a:tcPr/>
                </a:tc>
                <a:tc>
                  <a:txBody>
                    <a:bodyPr/>
                    <a:lstStyle/>
                    <a:p>
                      <a:pPr algn="ctr"/>
                      <a:r>
                        <a:rPr lang="en-US" sz="1200" dirty="0" smtClean="0"/>
                        <a:t>92 Hrs</a:t>
                      </a:r>
                      <a:endParaRPr lang="en-US" sz="1200" dirty="0"/>
                    </a:p>
                  </a:txBody>
                  <a:tcPr/>
                </a:tc>
                <a:tc>
                  <a:txBody>
                    <a:bodyPr/>
                    <a:lstStyle/>
                    <a:p>
                      <a:pPr algn="ctr"/>
                      <a:r>
                        <a:rPr lang="en-US" sz="1200" dirty="0" smtClean="0"/>
                        <a:t>354 Hrs</a:t>
                      </a:r>
                      <a:endParaRPr lang="en-US" sz="1200" dirty="0"/>
                    </a:p>
                  </a:txBody>
                  <a:tcPr/>
                </a:tc>
                <a:tc>
                  <a:txBody>
                    <a:bodyPr/>
                    <a:lstStyle/>
                    <a:p>
                      <a:pPr algn="ctr"/>
                      <a:r>
                        <a:rPr lang="en-US" sz="1600" b="1" dirty="0" smtClean="0"/>
                        <a:t>4 X</a:t>
                      </a:r>
                      <a:endParaRPr lang="en-US" sz="1600" b="1" dirty="0"/>
                    </a:p>
                  </a:txBody>
                  <a:tcPr/>
                </a:tc>
              </a:tr>
            </a:tbl>
          </a:graphicData>
        </a:graphic>
      </p:graphicFrame>
      <p:cxnSp>
        <p:nvCxnSpPr>
          <p:cNvPr id="21" name="Straight Connector 20"/>
          <p:cNvCxnSpPr/>
          <p:nvPr/>
        </p:nvCxnSpPr>
        <p:spPr>
          <a:xfrm>
            <a:off x="1447800" y="2411104"/>
            <a:ext cx="152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539920" y="3886200"/>
            <a:ext cx="2895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15461" y="3885406"/>
            <a:ext cx="2895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8"/>
          <p:cNvPicPr>
            <a:picLocks noChangeAspect="1" noChangeArrowheads="1"/>
          </p:cNvPicPr>
          <p:nvPr/>
        </p:nvPicPr>
        <p:blipFill>
          <a:blip r:embed="rId4" cstate="print"/>
          <a:srcRect/>
          <a:stretch>
            <a:fillRect/>
          </a:stretch>
        </p:blipFill>
        <p:spPr bwMode="auto">
          <a:xfrm>
            <a:off x="7711069" y="0"/>
            <a:ext cx="1432931" cy="838200"/>
          </a:xfrm>
          <a:prstGeom prst="rect">
            <a:avLst/>
          </a:prstGeom>
          <a:noFill/>
          <a:ln w="9525">
            <a:noFill/>
            <a:miter lim="800000"/>
            <a:headEnd/>
            <a:tailEnd/>
          </a:ln>
          <a:effectLst/>
        </p:spPr>
      </p:pic>
    </p:spTree>
    <p:extLst>
      <p:ext uri="{BB962C8B-B14F-4D97-AF65-F5344CB8AC3E}">
        <p14:creationId xmlns:p14="http://schemas.microsoft.com/office/powerpoint/2010/main" xmlns="" val="208441037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p:cNvPicPr>
            <a:picLocks noChangeAspect="1" noChangeArrowheads="1"/>
          </p:cNvPicPr>
          <p:nvPr/>
        </p:nvPicPr>
        <p:blipFill>
          <a:blip r:embed="rId2" cstate="print"/>
          <a:srcRect/>
          <a:stretch>
            <a:fillRect/>
          </a:stretch>
        </p:blipFill>
        <p:spPr bwMode="auto">
          <a:xfrm>
            <a:off x="319087" y="838200"/>
            <a:ext cx="4329113" cy="1828800"/>
          </a:xfrm>
          <a:prstGeom prst="rect">
            <a:avLst/>
          </a:prstGeom>
          <a:ln>
            <a:solidFill>
              <a:srgbClr val="FF0000"/>
            </a:solidFill>
          </a:ln>
          <a:effectLst>
            <a:outerShdw blurRad="292100" dist="139700" dir="2700000" algn="tl" rotWithShape="0">
              <a:srgbClr val="333333">
                <a:alpha val="65000"/>
              </a:srgbClr>
            </a:outerShdw>
          </a:effectLst>
        </p:spPr>
      </p:pic>
      <p:pic>
        <p:nvPicPr>
          <p:cNvPr id="67586" name="Picture 2"/>
          <p:cNvPicPr>
            <a:picLocks noChangeAspect="1" noChangeArrowheads="1"/>
          </p:cNvPicPr>
          <p:nvPr/>
        </p:nvPicPr>
        <p:blipFill>
          <a:blip r:embed="rId3" cstate="print"/>
          <a:srcRect/>
          <a:stretch>
            <a:fillRect/>
          </a:stretch>
        </p:blipFill>
        <p:spPr bwMode="auto">
          <a:xfrm>
            <a:off x="4724400" y="838200"/>
            <a:ext cx="4191000" cy="1828800"/>
          </a:xfrm>
          <a:prstGeom prst="rect">
            <a:avLst/>
          </a:prstGeom>
          <a:ln>
            <a:solidFill>
              <a:srgbClr val="FF0000"/>
            </a:solidFill>
          </a:ln>
          <a:effectLst>
            <a:outerShdw blurRad="292100" dist="139700" dir="2700000" algn="tl" rotWithShape="0">
              <a:srgbClr val="333333">
                <a:alpha val="65000"/>
              </a:srgbClr>
            </a:outerShdw>
          </a:effectLst>
        </p:spPr>
      </p:pic>
      <p:sp>
        <p:nvSpPr>
          <p:cNvPr id="32770" name="Rectangle 3"/>
          <p:cNvSpPr>
            <a:spLocks noGrp="1" noChangeArrowheads="1"/>
          </p:cNvSpPr>
          <p:nvPr>
            <p:ph type="body" idx="4294967295"/>
          </p:nvPr>
        </p:nvSpPr>
        <p:spPr>
          <a:xfrm>
            <a:off x="76200" y="2881306"/>
            <a:ext cx="3048000" cy="1714512"/>
          </a:xfrm>
        </p:spPr>
        <p:txBody>
          <a:bodyPr/>
          <a:lstStyle/>
          <a:p>
            <a:pPr marL="342900" indent="-342900" eaLnBrk="1" hangingPunct="1">
              <a:buNone/>
            </a:pPr>
            <a:r>
              <a:rPr lang="en-US" sz="1600" b="1" u="sng" dirty="0" smtClean="0">
                <a:solidFill>
                  <a:srgbClr val="FF0000"/>
                </a:solidFill>
                <a:latin typeface="+mj-lt"/>
              </a:rPr>
              <a:t>Behavior</a:t>
            </a:r>
          </a:p>
          <a:p>
            <a:pPr marL="423863" lvl="1" indent="-339725" eaLnBrk="1" hangingPunct="1">
              <a:buClr>
                <a:srgbClr val="FF0000"/>
              </a:buClr>
              <a:buFont typeface="Wingdings" pitchFamily="2" charset="2"/>
              <a:buChar char="v"/>
            </a:pPr>
            <a:r>
              <a:rPr lang="en-US" sz="1600" b="1" dirty="0" smtClean="0">
                <a:solidFill>
                  <a:schemeClr val="tx1"/>
                </a:solidFill>
                <a:latin typeface="+mj-lt"/>
              </a:rPr>
              <a:t>Varies a lot in a day</a:t>
            </a:r>
          </a:p>
          <a:p>
            <a:pPr marL="423863" lvl="1" indent="-339725" eaLnBrk="1" hangingPunct="1">
              <a:buClr>
                <a:srgbClr val="FF0000"/>
              </a:buClr>
              <a:buFont typeface="Wingdings" pitchFamily="2" charset="2"/>
              <a:buChar char="v"/>
            </a:pPr>
            <a:r>
              <a:rPr lang="en-US" sz="1600" b="1" dirty="0" smtClean="0">
                <a:solidFill>
                  <a:schemeClr val="tx1"/>
                </a:solidFill>
                <a:latin typeface="+mj-lt"/>
              </a:rPr>
              <a:t>Varies with seasons</a:t>
            </a:r>
          </a:p>
          <a:p>
            <a:pPr marL="423863" lvl="1" indent="-339725" eaLnBrk="1" hangingPunct="1">
              <a:buClr>
                <a:srgbClr val="FF0000"/>
              </a:buClr>
              <a:buFont typeface="Wingdings" pitchFamily="2" charset="2"/>
              <a:buChar char="v"/>
            </a:pPr>
            <a:r>
              <a:rPr lang="en-US" sz="1600" b="1" dirty="0" smtClean="0">
                <a:solidFill>
                  <a:schemeClr val="tx1"/>
                </a:solidFill>
                <a:latin typeface="+mj-lt"/>
              </a:rPr>
              <a:t>Have peaks and Non peaks</a:t>
            </a:r>
          </a:p>
          <a:p>
            <a:pPr marL="423863" lvl="1" indent="-339725" eaLnBrk="1" hangingPunct="1">
              <a:buClr>
                <a:srgbClr val="FF0000"/>
              </a:buClr>
              <a:buFont typeface="Wingdings" pitchFamily="2" charset="2"/>
              <a:buChar char="v"/>
            </a:pPr>
            <a:r>
              <a:rPr lang="en-US" sz="1600" b="1" dirty="0" smtClean="0">
                <a:solidFill>
                  <a:srgbClr val="FF0000"/>
                </a:solidFill>
                <a:latin typeface="+mj-lt"/>
              </a:rPr>
              <a:t>Each </a:t>
            </a:r>
            <a:r>
              <a:rPr lang="en-US" sz="1600" b="1" dirty="0" err="1" smtClean="0">
                <a:solidFill>
                  <a:srgbClr val="FF0000"/>
                </a:solidFill>
                <a:latin typeface="+mj-lt"/>
              </a:rPr>
              <a:t>Discom</a:t>
            </a:r>
            <a:r>
              <a:rPr lang="en-US" sz="1600" b="1" dirty="0" smtClean="0">
                <a:solidFill>
                  <a:srgbClr val="FF0000"/>
                </a:solidFill>
                <a:latin typeface="+mj-lt"/>
              </a:rPr>
              <a:t> is exclusive</a:t>
            </a:r>
          </a:p>
        </p:txBody>
      </p:sp>
      <p:sp>
        <p:nvSpPr>
          <p:cNvPr id="11" name="Rectangle 3"/>
          <p:cNvSpPr txBox="1">
            <a:spLocks noChangeArrowheads="1"/>
          </p:cNvSpPr>
          <p:nvPr/>
        </p:nvSpPr>
        <p:spPr bwMode="auto">
          <a:xfrm>
            <a:off x="2819400" y="2862250"/>
            <a:ext cx="4191000" cy="1785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DA0000"/>
              </a:buClr>
              <a:buSzPct val="70000"/>
              <a:buFont typeface="Wingdings" panose="05000000000000000000" pitchFamily="2" charset="2"/>
              <a:buNone/>
              <a:tabLst/>
              <a:defRPr/>
            </a:pPr>
            <a:r>
              <a:rPr kumimoji="0" lang="en-US" sz="1600" b="1" i="0" u="sng" strike="noStrike" kern="0" cap="none" spc="0" normalizeH="0" baseline="0" noProof="0" dirty="0" smtClean="0">
                <a:ln>
                  <a:noFill/>
                </a:ln>
                <a:solidFill>
                  <a:srgbClr val="FF0000"/>
                </a:solidFill>
                <a:effectLst/>
                <a:uLnTx/>
                <a:uFillTx/>
                <a:latin typeface="+mj-lt"/>
                <a:ea typeface="+mn-ea"/>
                <a:cs typeface="+mn-cs"/>
              </a:rPr>
              <a:t>Peak Demand</a:t>
            </a:r>
          </a:p>
          <a:p>
            <a:pPr marL="423863" marR="0" lvl="1" indent="-339725" algn="l" defTabSz="914400" rtl="0" eaLnBrk="1" fontAlgn="base" latinLnBrk="0" hangingPunct="1">
              <a:lnSpc>
                <a:spcPct val="100000"/>
              </a:lnSpc>
              <a:spcBef>
                <a:spcPct val="20000"/>
              </a:spcBef>
              <a:spcAft>
                <a:spcPct val="0"/>
              </a:spcAft>
              <a:buClr>
                <a:srgbClr val="FF0000"/>
              </a:buClr>
              <a:buSzTx/>
              <a:buFont typeface="Wingdings" pitchFamily="2" charset="2"/>
              <a:buChar char="v"/>
              <a:tabLst/>
              <a:defRPr/>
            </a:pPr>
            <a:r>
              <a:rPr kumimoji="0" lang="en-US" sz="1600" b="1" i="0" u="none" strike="noStrike" kern="0" cap="none" spc="0" normalizeH="0" baseline="0" noProof="0" dirty="0" smtClean="0">
                <a:ln>
                  <a:noFill/>
                </a:ln>
                <a:effectLst/>
                <a:uLnTx/>
                <a:uFillTx/>
                <a:latin typeface="+mj-lt"/>
              </a:rPr>
              <a:t>Affects Supply quality</a:t>
            </a:r>
          </a:p>
          <a:p>
            <a:pPr marL="423863" marR="0" lvl="1" indent="-339725" algn="l" defTabSz="914400" rtl="0" eaLnBrk="1" fontAlgn="base" latinLnBrk="0" hangingPunct="1">
              <a:lnSpc>
                <a:spcPct val="100000"/>
              </a:lnSpc>
              <a:spcBef>
                <a:spcPct val="20000"/>
              </a:spcBef>
              <a:spcAft>
                <a:spcPct val="0"/>
              </a:spcAft>
              <a:buClr>
                <a:srgbClr val="FF0000"/>
              </a:buClr>
              <a:buSzTx/>
              <a:buFont typeface="Wingdings" pitchFamily="2" charset="2"/>
              <a:buChar char="v"/>
              <a:tabLst/>
              <a:defRPr/>
            </a:pPr>
            <a:r>
              <a:rPr kumimoji="0" lang="en-US" sz="1600" b="1" i="0" u="none" strike="noStrike" kern="0" cap="none" spc="0" normalizeH="0" baseline="0" noProof="0" dirty="0" smtClean="0">
                <a:ln>
                  <a:noFill/>
                </a:ln>
                <a:effectLst/>
                <a:uLnTx/>
                <a:uFillTx/>
                <a:latin typeface="+mj-lt"/>
              </a:rPr>
              <a:t>Can results to shortage &amp; </a:t>
            </a:r>
            <a:r>
              <a:rPr kumimoji="0" lang="en-US" sz="1600" b="1" i="0" u="sng" strike="noStrike" kern="0" cap="none" spc="0" normalizeH="0" baseline="0" noProof="0" dirty="0" smtClean="0">
                <a:ln>
                  <a:noFill/>
                </a:ln>
                <a:effectLst/>
                <a:uLnTx/>
                <a:uFillTx/>
                <a:latin typeface="+mj-lt"/>
              </a:rPr>
              <a:t>finally outage</a:t>
            </a:r>
          </a:p>
          <a:p>
            <a:pPr marL="423863" marR="0" lvl="1" indent="-339725" algn="l" defTabSz="914400" rtl="0" eaLnBrk="1" fontAlgn="base" latinLnBrk="0" hangingPunct="1">
              <a:lnSpc>
                <a:spcPct val="100000"/>
              </a:lnSpc>
              <a:spcBef>
                <a:spcPct val="20000"/>
              </a:spcBef>
              <a:spcAft>
                <a:spcPct val="0"/>
              </a:spcAft>
              <a:buClr>
                <a:srgbClr val="FF0000"/>
              </a:buClr>
              <a:buSzTx/>
              <a:buFont typeface="Wingdings" pitchFamily="2" charset="2"/>
              <a:buChar char="v"/>
              <a:tabLst/>
              <a:defRPr/>
            </a:pPr>
            <a:r>
              <a:rPr kumimoji="0" lang="en-US" sz="1600" b="1" i="0" u="none" strike="noStrike" kern="0" cap="none" spc="0" normalizeH="0" baseline="0" noProof="0" dirty="0" smtClean="0">
                <a:ln>
                  <a:noFill/>
                </a:ln>
                <a:effectLst/>
                <a:uLnTx/>
                <a:uFillTx/>
                <a:latin typeface="+mj-lt"/>
              </a:rPr>
              <a:t>Very high technical</a:t>
            </a:r>
            <a:r>
              <a:rPr kumimoji="0" lang="en-US" sz="1600" b="1" i="0" u="none" strike="noStrike" kern="0" cap="none" spc="0" normalizeH="0" noProof="0" dirty="0" smtClean="0">
                <a:ln>
                  <a:noFill/>
                </a:ln>
                <a:effectLst/>
                <a:uLnTx/>
                <a:uFillTx/>
                <a:latin typeface="+mj-lt"/>
              </a:rPr>
              <a:t> losses</a:t>
            </a:r>
            <a:endParaRPr kumimoji="0" lang="en-US" sz="1600" b="1" i="0" u="none" strike="noStrike" kern="0" cap="none" spc="0" normalizeH="0" baseline="0" noProof="0" dirty="0" smtClean="0">
              <a:ln>
                <a:noFill/>
              </a:ln>
              <a:effectLst/>
              <a:uLnTx/>
              <a:uFillTx/>
              <a:latin typeface="+mj-lt"/>
            </a:endParaRPr>
          </a:p>
          <a:p>
            <a:pPr marL="423863" lvl="1" indent="-339725">
              <a:spcBef>
                <a:spcPct val="20000"/>
              </a:spcBef>
              <a:buClr>
                <a:srgbClr val="FF0000"/>
              </a:buClr>
              <a:buFont typeface="Wingdings" pitchFamily="2" charset="2"/>
              <a:buChar char="v"/>
              <a:defRPr/>
            </a:pPr>
            <a:r>
              <a:rPr lang="en-IN" sz="1600" b="1" kern="0" dirty="0" smtClean="0">
                <a:solidFill>
                  <a:srgbClr val="FF0000"/>
                </a:solidFill>
                <a:latin typeface="+mj-lt"/>
              </a:rPr>
              <a:t>Key factor for planning</a:t>
            </a:r>
          </a:p>
        </p:txBody>
      </p:sp>
      <p:sp>
        <p:nvSpPr>
          <p:cNvPr id="12" name="Rectangle 3"/>
          <p:cNvSpPr txBox="1">
            <a:spLocks noChangeArrowheads="1"/>
          </p:cNvSpPr>
          <p:nvPr/>
        </p:nvSpPr>
        <p:spPr bwMode="auto">
          <a:xfrm>
            <a:off x="6553200" y="2895600"/>
            <a:ext cx="2667000" cy="1714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DA0000"/>
              </a:buClr>
              <a:buSzPct val="70000"/>
              <a:buFont typeface="Wingdings" panose="05000000000000000000" pitchFamily="2" charset="2"/>
              <a:buNone/>
              <a:tabLst/>
              <a:defRPr/>
            </a:pPr>
            <a:r>
              <a:rPr kumimoji="0" lang="en-US" sz="1600" b="1" i="0" u="sng" strike="noStrike" kern="0" cap="none" spc="0" normalizeH="0" baseline="0" noProof="0" dirty="0" smtClean="0">
                <a:ln>
                  <a:noFill/>
                </a:ln>
                <a:solidFill>
                  <a:srgbClr val="FF0000"/>
                </a:solidFill>
                <a:effectLst/>
                <a:uLnTx/>
                <a:uFillTx/>
                <a:latin typeface="+mj-lt"/>
                <a:ea typeface="+mn-ea"/>
                <a:cs typeface="+mn-cs"/>
              </a:rPr>
              <a:t>Non Peak (Surplus)</a:t>
            </a:r>
          </a:p>
          <a:p>
            <a:pPr marL="423863" marR="0" lvl="1" indent="-339725" algn="l" defTabSz="914400" rtl="0" eaLnBrk="1" fontAlgn="base" latinLnBrk="0" hangingPunct="1">
              <a:lnSpc>
                <a:spcPct val="100000"/>
              </a:lnSpc>
              <a:spcBef>
                <a:spcPct val="20000"/>
              </a:spcBef>
              <a:spcAft>
                <a:spcPct val="0"/>
              </a:spcAft>
              <a:buClr>
                <a:srgbClr val="DA0000"/>
              </a:buClr>
              <a:buSzTx/>
              <a:buFont typeface="Wingdings" pitchFamily="2" charset="2"/>
              <a:buChar char="v"/>
              <a:tabLst/>
              <a:defRPr/>
            </a:pPr>
            <a:r>
              <a:rPr kumimoji="0" lang="en-US" sz="1600" b="1" i="0" u="none" strike="noStrike" kern="0" cap="none" spc="0" normalizeH="0" baseline="0" noProof="0" dirty="0" smtClean="0">
                <a:ln>
                  <a:noFill/>
                </a:ln>
                <a:solidFill>
                  <a:schemeClr val="tx1"/>
                </a:solidFill>
                <a:effectLst/>
                <a:uLnTx/>
                <a:uFillTx/>
                <a:latin typeface="+mj-lt"/>
              </a:rPr>
              <a:t>Affects Supply quality</a:t>
            </a:r>
          </a:p>
          <a:p>
            <a:pPr marL="423863" marR="0" lvl="1" indent="-339725" algn="l" defTabSz="914400" rtl="0" eaLnBrk="1" fontAlgn="base" latinLnBrk="0" hangingPunct="1">
              <a:lnSpc>
                <a:spcPct val="100000"/>
              </a:lnSpc>
              <a:spcBef>
                <a:spcPct val="20000"/>
              </a:spcBef>
              <a:spcAft>
                <a:spcPct val="0"/>
              </a:spcAft>
              <a:buClr>
                <a:srgbClr val="DA0000"/>
              </a:buClr>
              <a:buSzTx/>
              <a:buFont typeface="Wingdings" pitchFamily="2" charset="2"/>
              <a:buChar char="v"/>
              <a:tabLst/>
              <a:defRPr/>
            </a:pPr>
            <a:r>
              <a:rPr kumimoji="0" lang="en-US" sz="1600" b="1" i="0" u="none" strike="noStrike" kern="0" cap="none" spc="0" normalizeH="0" baseline="0" noProof="0" dirty="0" smtClean="0">
                <a:ln>
                  <a:noFill/>
                </a:ln>
                <a:solidFill>
                  <a:schemeClr val="tx1"/>
                </a:solidFill>
                <a:effectLst/>
                <a:uLnTx/>
                <a:uFillTx/>
                <a:latin typeface="+mj-lt"/>
              </a:rPr>
              <a:t>Poor</a:t>
            </a:r>
            <a:r>
              <a:rPr kumimoji="0" lang="en-US" sz="1600" b="1" i="0" u="none" strike="noStrike" kern="0" cap="none" spc="0" normalizeH="0" noProof="0" dirty="0" smtClean="0">
                <a:ln>
                  <a:noFill/>
                </a:ln>
                <a:solidFill>
                  <a:schemeClr val="tx1"/>
                </a:solidFill>
                <a:effectLst/>
                <a:uLnTx/>
                <a:uFillTx/>
                <a:latin typeface="+mj-lt"/>
              </a:rPr>
              <a:t> efficiency of infrastructure</a:t>
            </a:r>
            <a:endParaRPr kumimoji="0" lang="en-US" sz="1600" b="1" i="0" u="none" strike="noStrike" kern="0" cap="none" spc="0" normalizeH="0" baseline="0" noProof="0" dirty="0" smtClean="0">
              <a:ln>
                <a:noFill/>
              </a:ln>
              <a:solidFill>
                <a:schemeClr val="tx1"/>
              </a:solidFill>
              <a:effectLst/>
              <a:uLnTx/>
              <a:uFillTx/>
              <a:latin typeface="+mj-lt"/>
            </a:endParaRPr>
          </a:p>
          <a:p>
            <a:pPr marL="423863" marR="0" lvl="1" indent="-339725" algn="l" defTabSz="914400" rtl="0" eaLnBrk="1" fontAlgn="base" latinLnBrk="0" hangingPunct="1">
              <a:lnSpc>
                <a:spcPct val="100000"/>
              </a:lnSpc>
              <a:spcBef>
                <a:spcPct val="20000"/>
              </a:spcBef>
              <a:spcAft>
                <a:spcPct val="0"/>
              </a:spcAft>
              <a:buClr>
                <a:srgbClr val="DA0000"/>
              </a:buClr>
              <a:buSzTx/>
              <a:buFont typeface="Wingdings" pitchFamily="2" charset="2"/>
              <a:buChar char="v"/>
              <a:tabLst/>
              <a:defRPr/>
            </a:pPr>
            <a:r>
              <a:rPr kumimoji="0" lang="en-US" sz="1600" b="1" i="0" u="none" strike="noStrike" kern="0" cap="none" spc="0" normalizeH="0" baseline="0" noProof="0" dirty="0" smtClean="0">
                <a:ln>
                  <a:noFill/>
                </a:ln>
                <a:solidFill>
                  <a:srgbClr val="FF0000"/>
                </a:solidFill>
                <a:effectLst/>
                <a:uLnTx/>
                <a:uFillTx/>
                <a:latin typeface="+mj-lt"/>
              </a:rPr>
              <a:t>Idling of infrastructure</a:t>
            </a:r>
          </a:p>
        </p:txBody>
      </p:sp>
      <p:sp>
        <p:nvSpPr>
          <p:cNvPr id="13" name="Rounded Rectangle 12"/>
          <p:cNvSpPr/>
          <p:nvPr/>
        </p:nvSpPr>
        <p:spPr>
          <a:xfrm>
            <a:off x="609600" y="4513706"/>
            <a:ext cx="2206886" cy="896494"/>
          </a:xfrm>
          <a:prstGeom prst="roundRect">
            <a:avLst/>
          </a:prstGeom>
          <a:solidFill>
            <a:srgbClr val="FFC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Plan Energy Conservation as per Demand curve need. </a:t>
            </a:r>
            <a:endParaRPr lang="en-IN" sz="1600" b="1" dirty="0" smtClean="0">
              <a:solidFill>
                <a:schemeClr val="tx1"/>
              </a:solidFill>
            </a:endParaRPr>
          </a:p>
        </p:txBody>
      </p:sp>
      <p:sp>
        <p:nvSpPr>
          <p:cNvPr id="15" name="Rounded Rectangle 14"/>
          <p:cNvSpPr/>
          <p:nvPr/>
        </p:nvSpPr>
        <p:spPr>
          <a:xfrm>
            <a:off x="2988565" y="4495800"/>
            <a:ext cx="3107435" cy="907167"/>
          </a:xfrm>
          <a:prstGeom prst="roundRect">
            <a:avLst/>
          </a:prstGeom>
          <a:solidFill>
            <a:srgbClr val="FFC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solidFill>
                  <a:schemeClr val="tx1"/>
                </a:solidFill>
              </a:rPr>
              <a:t>Cost Conservation Impacting Power Infrastructure especially @ PEAK. </a:t>
            </a:r>
          </a:p>
        </p:txBody>
      </p:sp>
      <p:sp>
        <p:nvSpPr>
          <p:cNvPr id="16" name="Rounded Rectangle 15"/>
          <p:cNvSpPr/>
          <p:nvPr/>
        </p:nvSpPr>
        <p:spPr>
          <a:xfrm>
            <a:off x="6248400" y="4495800"/>
            <a:ext cx="2409876" cy="879344"/>
          </a:xfrm>
          <a:prstGeom prst="roundRect">
            <a:avLst/>
          </a:prstGeom>
          <a:solidFill>
            <a:srgbClr val="FFC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solidFill>
                  <a:schemeClr val="tx1"/>
                </a:solidFill>
              </a:rPr>
              <a:t>Load Shifting </a:t>
            </a:r>
          </a:p>
          <a:p>
            <a:pPr algn="ctr"/>
            <a:r>
              <a:rPr lang="en-IN" sz="1600" b="1" dirty="0" smtClean="0">
                <a:solidFill>
                  <a:schemeClr val="tx1"/>
                </a:solidFill>
              </a:rPr>
              <a:t>- Peak to Non peak</a:t>
            </a:r>
            <a:endParaRPr lang="en-IN" sz="1600" b="1" dirty="0">
              <a:solidFill>
                <a:schemeClr val="tx1"/>
              </a:solidFill>
            </a:endParaRPr>
          </a:p>
        </p:txBody>
      </p:sp>
      <p:sp>
        <p:nvSpPr>
          <p:cNvPr id="17" name="Title 1"/>
          <p:cNvSpPr txBox="1">
            <a:spLocks/>
          </p:cNvSpPr>
          <p:nvPr/>
        </p:nvSpPr>
        <p:spPr>
          <a:xfrm>
            <a:off x="304800" y="228600"/>
            <a:ext cx="8229600" cy="533400"/>
          </a:xfrm>
          <a:prstGeom prst="rect">
            <a:avLst/>
          </a:prstGeom>
        </p:spPr>
        <p:txBody>
          <a:bodyPr rtlCol="0" anchor="ctr">
            <a:noAutofit/>
          </a:bodyPr>
          <a:lstStyle/>
          <a:p>
            <a:pPr lvl="0" eaLnBrk="0" hangingPunct="0"/>
            <a:r>
              <a:rPr lang="en-US" sz="2400" b="1" dirty="0" smtClean="0">
                <a:latin typeface="+mj-lt"/>
                <a:ea typeface="+mj-ea"/>
                <a:cs typeface="+mj-cs"/>
              </a:rPr>
              <a:t>Understanding Electricity Demand (LD Curve)</a:t>
            </a:r>
          </a:p>
        </p:txBody>
      </p:sp>
      <p:sp>
        <p:nvSpPr>
          <p:cNvPr id="18" name="Rounded Rectangle 17"/>
          <p:cNvSpPr/>
          <p:nvPr/>
        </p:nvSpPr>
        <p:spPr>
          <a:xfrm>
            <a:off x="457200" y="5562600"/>
            <a:ext cx="8153400" cy="609600"/>
          </a:xfrm>
          <a:prstGeom prst="roundRect">
            <a:avLst/>
          </a:prstGeom>
          <a:ln>
            <a:solidFill>
              <a:srgbClr val="C00000"/>
            </a:solidFill>
            <a:prstDash val="sysDash"/>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1" hangingPunct="1">
              <a:defRPr/>
            </a:pPr>
            <a:r>
              <a:rPr lang="en-IN" sz="2000" b="1" dirty="0" smtClean="0">
                <a:solidFill>
                  <a:schemeClr val="tx1"/>
                </a:solidFill>
                <a:latin typeface="+mj-lt"/>
              </a:rPr>
              <a:t>Ideally Demand Curve should be flat, </a:t>
            </a:r>
            <a:r>
              <a:rPr lang="en-IN" sz="1600" i="1" dirty="0" smtClean="0">
                <a:solidFill>
                  <a:schemeClr val="tx1"/>
                </a:solidFill>
                <a:latin typeface="+mj-lt"/>
              </a:rPr>
              <a:t>for Best Efficiency , Lower network loss, </a:t>
            </a:r>
          </a:p>
          <a:p>
            <a:pPr algn="ctr" eaLnBrk="1" hangingPunct="1">
              <a:defRPr/>
            </a:pPr>
            <a:r>
              <a:rPr lang="en-IN" sz="1600" i="1" dirty="0" smtClean="0">
                <a:solidFill>
                  <a:schemeClr val="tx1"/>
                </a:solidFill>
                <a:latin typeface="+mj-lt"/>
              </a:rPr>
              <a:t>Good power quality, Reduced outages, Efficient usage of investment</a:t>
            </a:r>
          </a:p>
        </p:txBody>
      </p:sp>
      <p:sp>
        <p:nvSpPr>
          <p:cNvPr id="14" name="Rectangle 34"/>
          <p:cNvSpPr>
            <a:spLocks noChangeArrowheads="1"/>
          </p:cNvSpPr>
          <p:nvPr/>
        </p:nvSpPr>
        <p:spPr bwMode="auto">
          <a:xfrm>
            <a:off x="3124200" y="2286000"/>
            <a:ext cx="3143272" cy="357190"/>
          </a:xfrm>
          <a:prstGeom prst="rect">
            <a:avLst/>
          </a:prstGeom>
          <a:solidFill>
            <a:srgbClr val="00B050"/>
          </a:solidFill>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sz="1400" b="1" i="1" dirty="0" smtClean="0">
                <a:solidFill>
                  <a:schemeClr val="bg1"/>
                </a:solidFill>
              </a:rPr>
              <a:t>Peak demand is normally for few Hrs </a:t>
            </a:r>
            <a:endParaRPr lang="en-US" sz="1400" b="1" i="1" dirty="0">
              <a:solidFill>
                <a:schemeClr val="bg1"/>
              </a:solidFill>
            </a:endParaRPr>
          </a:p>
        </p:txBody>
      </p:sp>
      <p:pic>
        <p:nvPicPr>
          <p:cNvPr id="19" name="Picture 8"/>
          <p:cNvPicPr>
            <a:picLocks noChangeAspect="1" noChangeArrowheads="1"/>
          </p:cNvPicPr>
          <p:nvPr/>
        </p:nvPicPr>
        <p:blipFill>
          <a:blip r:embed="rId4" cstate="print"/>
          <a:srcRect/>
          <a:stretch>
            <a:fillRect/>
          </a:stretch>
        </p:blipFill>
        <p:spPr bwMode="auto">
          <a:xfrm>
            <a:off x="7711069" y="0"/>
            <a:ext cx="1432931" cy="83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CEFC47D1-AC59-4FB6-8BDF-863AEA589CC6}" type="slidenum">
              <a:rPr lang="en-SG" sz="1100"/>
              <a:pPr>
                <a:defRPr/>
              </a:pPr>
              <a:t>17</a:t>
            </a:fld>
            <a:endParaRPr lang="en-SG" sz="1100" dirty="0"/>
          </a:p>
        </p:txBody>
      </p:sp>
      <p:sp>
        <p:nvSpPr>
          <p:cNvPr id="4" name="Rectangle 3"/>
          <p:cNvSpPr txBox="1">
            <a:spLocks noChangeArrowheads="1"/>
          </p:cNvSpPr>
          <p:nvPr/>
        </p:nvSpPr>
        <p:spPr bwMode="auto">
          <a:xfrm>
            <a:off x="4724400" y="838200"/>
            <a:ext cx="4191000" cy="5410200"/>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176213" marR="0" lvl="0" indent="-176213" algn="l" defTabSz="914400" rtl="0" eaLnBrk="0" fontAlgn="base" latinLnBrk="0" hangingPunct="0">
              <a:spcBef>
                <a:spcPct val="20000"/>
              </a:spcBef>
              <a:spcAft>
                <a:spcPct val="0"/>
              </a:spcAft>
              <a:buClrTx/>
              <a:buSzTx/>
              <a:tabLst/>
              <a:defRPr/>
            </a:pPr>
            <a:r>
              <a:rPr kumimoji="0" lang="en-US" b="1" i="0" u="sng" strike="noStrike" kern="1200" cap="none" spc="0" normalizeH="0" baseline="0" noProof="0" dirty="0" smtClean="0">
                <a:ln>
                  <a:noFill/>
                </a:ln>
                <a:solidFill>
                  <a:schemeClr val="accent5">
                    <a:lumMod val="75000"/>
                  </a:schemeClr>
                </a:solidFill>
                <a:effectLst/>
                <a:uLnTx/>
                <a:uFillTx/>
                <a:latin typeface="+mn-lt"/>
                <a:ea typeface="+mn-ea"/>
                <a:cs typeface="Arial" charset="0"/>
              </a:rPr>
              <a:t>1st stage </a:t>
            </a:r>
            <a:r>
              <a:rPr kumimoji="0" lang="en-US" b="1" i="0" u="none" strike="noStrike" kern="1200" cap="none" spc="0" normalizeH="0" baseline="0" noProof="0" dirty="0" smtClean="0">
                <a:ln>
                  <a:noFill/>
                </a:ln>
                <a:solidFill>
                  <a:schemeClr val="accent5">
                    <a:lumMod val="75000"/>
                  </a:schemeClr>
                </a:solidFill>
                <a:effectLst/>
                <a:uLnTx/>
                <a:uFillTx/>
                <a:latin typeface="+mn-lt"/>
                <a:ea typeface="+mn-ea"/>
                <a:cs typeface="Arial" charset="0"/>
              </a:rPr>
              <a:t>-  Application</a:t>
            </a:r>
          </a:p>
          <a:p>
            <a:pPr marL="176213" marR="0" lvl="1" indent="-176213" algn="l" defTabSz="914400" rtl="0" eaLnBrk="0" fontAlgn="base" latinLnBrk="0" hangingPunct="0">
              <a:spcBef>
                <a:spcPct val="20000"/>
              </a:spcBef>
              <a:spcAft>
                <a:spcPct val="0"/>
              </a:spcAft>
              <a:buClrTx/>
              <a:buSzTx/>
              <a:buFont typeface="Arial" pitchFamily="34" charset="0"/>
              <a:buChar char="•"/>
              <a:tabLst/>
              <a:defRPr/>
            </a:pPr>
            <a:r>
              <a:rPr kumimoji="0" lang="en-US" sz="1600" b="1" i="1" u="none" strike="noStrike" kern="1200" cap="none" spc="0" normalizeH="0" baseline="0" noProof="0" dirty="0" smtClean="0">
                <a:ln>
                  <a:noFill/>
                </a:ln>
                <a:solidFill>
                  <a:srgbClr val="7030A0"/>
                </a:solidFill>
                <a:effectLst/>
                <a:uLnTx/>
                <a:uFillTx/>
                <a:latin typeface="+mn-lt"/>
                <a:ea typeface="+mn-ea"/>
                <a:cs typeface="Arial" charset="0"/>
              </a:rPr>
              <a:t>Consumer</a:t>
            </a:r>
            <a:r>
              <a:rPr kumimoji="0" lang="en-US" sz="1600" b="0" i="1" u="none" strike="noStrike" kern="1200" cap="none" spc="0" normalizeH="0" baseline="0" noProof="0" dirty="0" smtClean="0">
                <a:ln>
                  <a:noFill/>
                </a:ln>
                <a:solidFill>
                  <a:srgbClr val="7030A0"/>
                </a:solidFill>
                <a:effectLst/>
                <a:uLnTx/>
                <a:uFillTx/>
                <a:latin typeface="+mn-lt"/>
                <a:ea typeface="+mn-ea"/>
                <a:cs typeface="Arial" charset="0"/>
              </a:rPr>
              <a:t>: Receipt of Application Form </a:t>
            </a:r>
          </a:p>
          <a:p>
            <a:pPr marL="176213" marR="0" lvl="1" indent="-176213" algn="l" defTabSz="914400" rtl="0" eaLnBrk="0" fontAlgn="base" latinLnBrk="0" hangingPunct="0">
              <a:spcBef>
                <a:spcPct val="20000"/>
              </a:spcBef>
              <a:spcAft>
                <a:spcPct val="0"/>
              </a:spcAft>
              <a:buClrTx/>
              <a:buSzTx/>
              <a:buFont typeface="Arial" pitchFamily="34" charset="0"/>
              <a:buChar char="•"/>
              <a:tabLst/>
              <a:defRPr/>
            </a:pPr>
            <a:r>
              <a:rPr kumimoji="0" lang="en-US" sz="1600" b="1" i="1" u="none" strike="noStrike" kern="1200" cap="none" spc="0" normalizeH="0" baseline="0" noProof="0" dirty="0" smtClean="0">
                <a:ln>
                  <a:noFill/>
                </a:ln>
                <a:solidFill>
                  <a:schemeClr val="accent6">
                    <a:lumMod val="50000"/>
                  </a:schemeClr>
                </a:solidFill>
                <a:effectLst/>
                <a:uLnTx/>
                <a:uFillTx/>
                <a:latin typeface="+mn-lt"/>
                <a:ea typeface="+mn-ea"/>
                <a:cs typeface="Arial" charset="0"/>
              </a:rPr>
              <a:t>Discom: </a:t>
            </a:r>
            <a:r>
              <a:rPr kumimoji="0" lang="en-US" sz="1600" b="0" i="1" u="none" strike="noStrike" kern="1200" cap="none" spc="0" normalizeH="0" baseline="0" noProof="0" dirty="0" smtClean="0">
                <a:ln>
                  <a:noFill/>
                </a:ln>
                <a:solidFill>
                  <a:schemeClr val="accent6">
                    <a:lumMod val="50000"/>
                  </a:schemeClr>
                </a:solidFill>
                <a:effectLst/>
                <a:uLnTx/>
                <a:uFillTx/>
                <a:latin typeface="+mn-lt"/>
                <a:ea typeface="+mn-ea"/>
                <a:cs typeface="Arial" charset="0"/>
              </a:rPr>
              <a:t>Technical feasibility</a:t>
            </a:r>
          </a:p>
          <a:p>
            <a:pPr marL="176213" lvl="1" indent="-176213" eaLnBrk="0" hangingPunct="0">
              <a:spcBef>
                <a:spcPct val="20000"/>
              </a:spcBef>
              <a:buFont typeface="Arial" pitchFamily="34" charset="0"/>
              <a:buChar char="•"/>
              <a:defRPr/>
            </a:pPr>
            <a:r>
              <a:rPr lang="en-US" sz="1600" b="1" i="1" dirty="0" smtClean="0">
                <a:solidFill>
                  <a:srgbClr val="F79646">
                    <a:lumMod val="50000"/>
                  </a:srgbClr>
                </a:solidFill>
                <a:latin typeface="Calibri"/>
                <a:cs typeface="Arial" charset="0"/>
              </a:rPr>
              <a:t>Discom </a:t>
            </a:r>
            <a:r>
              <a:rPr kumimoji="0" lang="en-US" sz="1600" b="1" i="1" u="none" strike="noStrike" kern="1200" cap="none" spc="0" normalizeH="0" baseline="0" noProof="0" dirty="0" smtClean="0">
                <a:ln>
                  <a:noFill/>
                </a:ln>
                <a:solidFill>
                  <a:schemeClr val="accent6">
                    <a:lumMod val="50000"/>
                  </a:schemeClr>
                </a:solidFill>
                <a:effectLst/>
                <a:uLnTx/>
                <a:uFillTx/>
                <a:latin typeface="+mn-lt"/>
                <a:ea typeface="+mn-ea"/>
                <a:cs typeface="Arial" charset="0"/>
              </a:rPr>
              <a:t>: </a:t>
            </a:r>
            <a:r>
              <a:rPr kumimoji="0" lang="en-US" sz="1600" b="0" i="1" u="none" strike="noStrike" kern="1200" cap="none" spc="0" normalizeH="0" baseline="0" noProof="0" dirty="0" smtClean="0">
                <a:ln>
                  <a:noFill/>
                </a:ln>
                <a:solidFill>
                  <a:schemeClr val="accent6">
                    <a:lumMod val="50000"/>
                  </a:schemeClr>
                </a:solidFill>
                <a:effectLst/>
                <a:uLnTx/>
                <a:uFillTx/>
                <a:latin typeface="+mn-lt"/>
                <a:ea typeface="+mn-ea"/>
                <a:cs typeface="Arial" charset="0"/>
              </a:rPr>
              <a:t>Application Approval/ Rejection on the basis of technical feasibility             </a:t>
            </a:r>
          </a:p>
          <a:p>
            <a:pPr marL="176213" marR="0" lvl="0" indent="-176213" algn="l" defTabSz="914400" rtl="0" eaLnBrk="0" fontAlgn="base" latinLnBrk="0" hangingPunct="0">
              <a:spcBef>
                <a:spcPct val="20000"/>
              </a:spcBef>
              <a:spcAft>
                <a:spcPct val="0"/>
              </a:spcAft>
              <a:buClrTx/>
              <a:buSzTx/>
              <a:tabLst/>
              <a:defRPr/>
            </a:pPr>
            <a:r>
              <a:rPr kumimoji="0" lang="en-US" b="1" i="0" u="sng" strike="noStrike" kern="1200" cap="none" spc="0" normalizeH="0" baseline="0" noProof="0" dirty="0" smtClean="0">
                <a:ln>
                  <a:noFill/>
                </a:ln>
                <a:solidFill>
                  <a:schemeClr val="accent5">
                    <a:lumMod val="75000"/>
                  </a:schemeClr>
                </a:solidFill>
                <a:effectLst/>
                <a:uLnTx/>
                <a:uFillTx/>
                <a:latin typeface="+mn-lt"/>
                <a:ea typeface="+mn-ea"/>
                <a:cs typeface="Arial" charset="0"/>
              </a:rPr>
              <a:t>2nd stage</a:t>
            </a:r>
            <a:r>
              <a:rPr kumimoji="0" lang="en-US" b="1" i="0" u="none" strike="noStrike" kern="1200" cap="none" spc="0" normalizeH="0" baseline="0" noProof="0" dirty="0" smtClean="0">
                <a:ln>
                  <a:noFill/>
                </a:ln>
                <a:solidFill>
                  <a:schemeClr val="accent5">
                    <a:lumMod val="75000"/>
                  </a:schemeClr>
                </a:solidFill>
                <a:effectLst/>
                <a:uLnTx/>
                <a:uFillTx/>
                <a:latin typeface="+mn-lt"/>
                <a:ea typeface="+mn-ea"/>
                <a:cs typeface="Arial" charset="0"/>
              </a:rPr>
              <a:t> – Registration </a:t>
            </a:r>
          </a:p>
          <a:p>
            <a:pPr marL="176213" marR="0" lvl="1" indent="-176213" algn="l" defTabSz="914400" rtl="0" eaLnBrk="0" fontAlgn="base" latinLnBrk="0" hangingPunct="0">
              <a:spcBef>
                <a:spcPct val="20000"/>
              </a:spcBef>
              <a:spcAft>
                <a:spcPct val="0"/>
              </a:spcAft>
              <a:buClrTx/>
              <a:buSzTx/>
              <a:buFont typeface="Arial" pitchFamily="34" charset="0"/>
              <a:buChar char="•"/>
              <a:tabLst/>
              <a:defRPr/>
            </a:pPr>
            <a:r>
              <a:rPr kumimoji="0" lang="en-US" sz="1600" b="1" i="1" u="none" strike="noStrike" kern="1200" cap="none" spc="0" normalizeH="0" baseline="0" noProof="0" dirty="0" smtClean="0">
                <a:ln>
                  <a:noFill/>
                </a:ln>
                <a:solidFill>
                  <a:srgbClr val="7030A0"/>
                </a:solidFill>
                <a:effectLst/>
                <a:uLnTx/>
                <a:uFillTx/>
                <a:latin typeface="+mn-lt"/>
                <a:ea typeface="+mn-ea"/>
                <a:cs typeface="Arial" charset="0"/>
              </a:rPr>
              <a:t>Consumer</a:t>
            </a:r>
            <a:r>
              <a:rPr kumimoji="0" lang="en-US" sz="1600" b="0" i="1" u="none" strike="noStrike" kern="1200" cap="none" spc="0" normalizeH="0" baseline="0" noProof="0" dirty="0" smtClean="0">
                <a:ln>
                  <a:noFill/>
                </a:ln>
                <a:solidFill>
                  <a:srgbClr val="7030A0"/>
                </a:solidFill>
                <a:effectLst/>
                <a:uLnTx/>
                <a:uFillTx/>
                <a:latin typeface="+mn-lt"/>
                <a:ea typeface="+mn-ea"/>
                <a:cs typeface="Arial" charset="0"/>
              </a:rPr>
              <a:t>: Receipt of Registration form</a:t>
            </a:r>
          </a:p>
          <a:p>
            <a:pPr marL="176213" lvl="1" indent="-176213" eaLnBrk="0" hangingPunct="0">
              <a:spcBef>
                <a:spcPct val="20000"/>
              </a:spcBef>
              <a:buFont typeface="Arial" pitchFamily="34" charset="0"/>
              <a:buChar char="•"/>
              <a:defRPr/>
            </a:pPr>
            <a:r>
              <a:rPr lang="en-US" sz="1600" b="1" i="1" dirty="0" smtClean="0">
                <a:solidFill>
                  <a:srgbClr val="F79646">
                    <a:lumMod val="50000"/>
                  </a:srgbClr>
                </a:solidFill>
                <a:latin typeface="Calibri"/>
                <a:cs typeface="Arial" charset="0"/>
              </a:rPr>
              <a:t>Discom </a:t>
            </a:r>
            <a:r>
              <a:rPr kumimoji="0" lang="en-US" sz="1600" b="1" i="1" u="none" strike="noStrike" kern="1200" cap="none" spc="0" normalizeH="0" baseline="0" noProof="0" dirty="0" smtClean="0">
                <a:ln>
                  <a:noFill/>
                </a:ln>
                <a:solidFill>
                  <a:schemeClr val="accent6">
                    <a:lumMod val="50000"/>
                  </a:schemeClr>
                </a:solidFill>
                <a:effectLst/>
                <a:uLnTx/>
                <a:uFillTx/>
                <a:latin typeface="+mn-lt"/>
                <a:ea typeface="+mn-ea"/>
                <a:cs typeface="Arial" charset="0"/>
              </a:rPr>
              <a:t>: </a:t>
            </a:r>
            <a:r>
              <a:rPr kumimoji="0" lang="en-US" sz="1600" b="0" i="1" u="none" strike="noStrike" kern="1200" cap="none" spc="0" normalizeH="0" baseline="0" noProof="0" dirty="0" smtClean="0">
                <a:ln>
                  <a:noFill/>
                </a:ln>
                <a:solidFill>
                  <a:schemeClr val="accent6">
                    <a:lumMod val="50000"/>
                  </a:schemeClr>
                </a:solidFill>
                <a:effectLst/>
                <a:uLnTx/>
                <a:uFillTx/>
                <a:latin typeface="+mn-lt"/>
                <a:ea typeface="+mn-ea"/>
                <a:cs typeface="Arial" charset="0"/>
              </a:rPr>
              <a:t>Technical evaluation</a:t>
            </a:r>
          </a:p>
          <a:p>
            <a:pPr marL="176213" lvl="1" indent="-176213" eaLnBrk="0" hangingPunct="0">
              <a:spcBef>
                <a:spcPct val="20000"/>
              </a:spcBef>
              <a:buFont typeface="Arial" pitchFamily="34" charset="0"/>
              <a:buChar char="•"/>
              <a:defRPr/>
            </a:pPr>
            <a:r>
              <a:rPr lang="en-US" sz="1600" b="1" i="1" dirty="0" smtClean="0">
                <a:solidFill>
                  <a:srgbClr val="F79646">
                    <a:lumMod val="50000"/>
                  </a:srgbClr>
                </a:solidFill>
                <a:latin typeface="Calibri"/>
                <a:cs typeface="Arial" charset="0"/>
              </a:rPr>
              <a:t>Discom </a:t>
            </a:r>
            <a:r>
              <a:rPr kumimoji="0" lang="en-US" sz="1600" b="0" i="1" u="none" strike="noStrike" kern="1200" cap="none" spc="0" normalizeH="0" baseline="0" noProof="0" dirty="0" smtClean="0">
                <a:ln>
                  <a:noFill/>
                </a:ln>
                <a:solidFill>
                  <a:schemeClr val="accent6">
                    <a:lumMod val="50000"/>
                  </a:schemeClr>
                </a:solidFill>
                <a:effectLst/>
                <a:uLnTx/>
                <a:uFillTx/>
                <a:latin typeface="+mn-lt"/>
                <a:ea typeface="+mn-ea"/>
                <a:cs typeface="Arial" charset="0"/>
              </a:rPr>
              <a:t>: Site visit of solar plant          </a:t>
            </a:r>
          </a:p>
          <a:p>
            <a:pPr marL="176213" lvl="1" indent="-176213" eaLnBrk="0" hangingPunct="0">
              <a:spcBef>
                <a:spcPct val="20000"/>
              </a:spcBef>
              <a:buFont typeface="Arial" pitchFamily="34" charset="0"/>
              <a:buChar char="•"/>
              <a:defRPr/>
            </a:pPr>
            <a:r>
              <a:rPr lang="en-US" sz="1600" b="1" i="1" dirty="0" smtClean="0">
                <a:solidFill>
                  <a:srgbClr val="F79646">
                    <a:lumMod val="50000"/>
                  </a:srgbClr>
                </a:solidFill>
                <a:latin typeface="Calibri"/>
                <a:cs typeface="Arial" charset="0"/>
              </a:rPr>
              <a:t>Discom </a:t>
            </a:r>
            <a:r>
              <a:rPr kumimoji="0" lang="en-US" sz="1600" b="1" i="1" u="none" strike="noStrike" kern="1200" cap="none" spc="0" normalizeH="0" baseline="0" noProof="0" dirty="0" smtClean="0">
                <a:ln>
                  <a:noFill/>
                </a:ln>
                <a:solidFill>
                  <a:schemeClr val="accent6">
                    <a:lumMod val="50000"/>
                  </a:schemeClr>
                </a:solidFill>
                <a:effectLst/>
                <a:uLnTx/>
                <a:uFillTx/>
                <a:latin typeface="+mn-lt"/>
                <a:ea typeface="+mn-ea"/>
                <a:cs typeface="Arial" charset="0"/>
              </a:rPr>
              <a:t>: </a:t>
            </a:r>
            <a:r>
              <a:rPr kumimoji="0" lang="en-US" sz="1600" b="0" i="1" u="none" strike="noStrike" kern="1200" cap="none" spc="0" normalizeH="0" baseline="0" noProof="0" dirty="0" smtClean="0">
                <a:ln>
                  <a:noFill/>
                </a:ln>
                <a:solidFill>
                  <a:schemeClr val="accent6">
                    <a:lumMod val="50000"/>
                  </a:schemeClr>
                </a:solidFill>
                <a:effectLst/>
                <a:uLnTx/>
                <a:uFillTx/>
                <a:latin typeface="+mn-lt"/>
                <a:ea typeface="+mn-ea"/>
                <a:cs typeface="Arial" charset="0"/>
              </a:rPr>
              <a:t>Registration form Approval/ Rejection     </a:t>
            </a:r>
          </a:p>
          <a:p>
            <a:pPr marL="176213" lvl="1" indent="-176213" eaLnBrk="0" hangingPunct="0">
              <a:spcBef>
                <a:spcPct val="20000"/>
              </a:spcBef>
              <a:buFont typeface="Arial" pitchFamily="34" charset="0"/>
              <a:buChar char="•"/>
              <a:defRPr/>
            </a:pPr>
            <a:r>
              <a:rPr lang="en-US" sz="1600" b="1" i="1" dirty="0" smtClean="0">
                <a:solidFill>
                  <a:srgbClr val="F79646">
                    <a:lumMod val="50000"/>
                  </a:srgbClr>
                </a:solidFill>
                <a:latin typeface="Calibri"/>
                <a:cs typeface="Arial" charset="0"/>
              </a:rPr>
              <a:t>Discom </a:t>
            </a:r>
            <a:r>
              <a:rPr kumimoji="0" lang="en-US" sz="1600" b="1" i="1" u="none" strike="noStrike" kern="1200" cap="none" spc="0" normalizeH="0" baseline="0" noProof="0" dirty="0" smtClean="0">
                <a:ln>
                  <a:noFill/>
                </a:ln>
                <a:solidFill>
                  <a:schemeClr val="accent6">
                    <a:lumMod val="50000"/>
                  </a:schemeClr>
                </a:solidFill>
                <a:effectLst/>
                <a:uLnTx/>
                <a:uFillTx/>
                <a:latin typeface="+mn-lt"/>
                <a:ea typeface="+mn-ea"/>
                <a:cs typeface="Arial" charset="0"/>
              </a:rPr>
              <a:t>and Consumer </a:t>
            </a:r>
            <a:r>
              <a:rPr kumimoji="0" lang="en-US" sz="1600" b="0" i="1" u="none" strike="noStrike" kern="1200" cap="none" spc="0" normalizeH="0" baseline="0" noProof="0" dirty="0" smtClean="0">
                <a:ln>
                  <a:noFill/>
                </a:ln>
                <a:solidFill>
                  <a:schemeClr val="accent6">
                    <a:lumMod val="50000"/>
                  </a:schemeClr>
                </a:solidFill>
                <a:effectLst/>
                <a:uLnTx/>
                <a:uFillTx/>
                <a:latin typeface="+mn-lt"/>
                <a:ea typeface="+mn-ea"/>
                <a:cs typeface="Arial" charset="0"/>
              </a:rPr>
              <a:t>: Net metering connection agreement </a:t>
            </a:r>
          </a:p>
          <a:p>
            <a:pPr marL="176213" marR="0" lvl="0" indent="-176213" algn="l" defTabSz="914400" rtl="0" eaLnBrk="0" fontAlgn="base" latinLnBrk="0" hangingPunct="0">
              <a:spcBef>
                <a:spcPct val="20000"/>
              </a:spcBef>
              <a:spcAft>
                <a:spcPct val="0"/>
              </a:spcAft>
              <a:buClrTx/>
              <a:buSzTx/>
              <a:tabLst/>
              <a:defRPr/>
            </a:pPr>
            <a:r>
              <a:rPr kumimoji="0" lang="en-US" b="1" i="0" u="sng" strike="noStrike" kern="1200" cap="none" spc="0" normalizeH="0" baseline="0" noProof="0" dirty="0" smtClean="0">
                <a:ln>
                  <a:noFill/>
                </a:ln>
                <a:solidFill>
                  <a:schemeClr val="accent5">
                    <a:lumMod val="75000"/>
                  </a:schemeClr>
                </a:solidFill>
                <a:effectLst/>
                <a:uLnTx/>
                <a:uFillTx/>
                <a:latin typeface="+mn-lt"/>
                <a:ea typeface="+mn-ea"/>
                <a:cs typeface="Arial" charset="0"/>
              </a:rPr>
              <a:t>3rd stage</a:t>
            </a:r>
            <a:r>
              <a:rPr kumimoji="0" lang="en-US" b="1" i="0" u="none" strike="noStrike" kern="1200" cap="none" spc="0" normalizeH="0" baseline="0" noProof="0" dirty="0" smtClean="0">
                <a:ln>
                  <a:noFill/>
                </a:ln>
                <a:solidFill>
                  <a:schemeClr val="accent5">
                    <a:lumMod val="75000"/>
                  </a:schemeClr>
                </a:solidFill>
                <a:effectLst/>
                <a:uLnTx/>
                <a:uFillTx/>
                <a:latin typeface="+mn-lt"/>
                <a:ea typeface="+mn-ea"/>
                <a:cs typeface="Arial" charset="0"/>
              </a:rPr>
              <a:t> - Net meter installation </a:t>
            </a:r>
          </a:p>
          <a:p>
            <a:pPr marL="176213" marR="0" lvl="1" indent="-176213" algn="l" defTabSz="914400" rtl="0" eaLnBrk="0" fontAlgn="base" latinLnBrk="0" hangingPunct="0">
              <a:spcBef>
                <a:spcPct val="20000"/>
              </a:spcBef>
              <a:spcAft>
                <a:spcPct val="0"/>
              </a:spcAft>
              <a:buClrTx/>
              <a:buSzTx/>
              <a:buFont typeface="Arial" pitchFamily="34" charset="0"/>
              <a:buChar char="•"/>
              <a:tabLst/>
              <a:defRPr/>
            </a:pPr>
            <a:r>
              <a:rPr kumimoji="0" lang="en-US" sz="1600" b="1" i="1" u="none" strike="noStrike" kern="1200" cap="none" spc="0" normalizeH="0" baseline="0" noProof="0" dirty="0" smtClean="0">
                <a:ln>
                  <a:noFill/>
                </a:ln>
                <a:solidFill>
                  <a:srgbClr val="7030A0"/>
                </a:solidFill>
                <a:effectLst/>
                <a:uLnTx/>
                <a:uFillTx/>
                <a:latin typeface="+mn-lt"/>
                <a:ea typeface="+mn-ea"/>
                <a:cs typeface="Arial" charset="0"/>
              </a:rPr>
              <a:t>Consumer: </a:t>
            </a:r>
            <a:r>
              <a:rPr kumimoji="0" lang="en-US" sz="1600" b="0" i="1" u="none" strike="noStrike" kern="1200" cap="none" spc="0" normalizeH="0" baseline="0" noProof="0" dirty="0" smtClean="0">
                <a:ln>
                  <a:noFill/>
                </a:ln>
                <a:solidFill>
                  <a:srgbClr val="7030A0"/>
                </a:solidFill>
                <a:effectLst/>
                <a:uLnTx/>
                <a:uFillTx/>
                <a:latin typeface="+mn-lt"/>
                <a:ea typeface="+mn-ea"/>
                <a:cs typeface="Arial" charset="0"/>
              </a:rPr>
              <a:t>Solar plant installation &amp; Intimation</a:t>
            </a:r>
          </a:p>
          <a:p>
            <a:pPr marL="176213" lvl="1" indent="-176213" eaLnBrk="0" hangingPunct="0">
              <a:spcBef>
                <a:spcPct val="20000"/>
              </a:spcBef>
              <a:buFont typeface="Arial" pitchFamily="34" charset="0"/>
              <a:buChar char="•"/>
              <a:defRPr/>
            </a:pPr>
            <a:r>
              <a:rPr lang="en-US" sz="1600" b="1" i="1" dirty="0" smtClean="0">
                <a:solidFill>
                  <a:srgbClr val="F79646">
                    <a:lumMod val="50000"/>
                  </a:srgbClr>
                </a:solidFill>
                <a:latin typeface="Calibri"/>
                <a:cs typeface="Arial" charset="0"/>
              </a:rPr>
              <a:t>Discom </a:t>
            </a:r>
            <a:r>
              <a:rPr kumimoji="0" lang="en-US" sz="1600" b="0" i="1" u="none" strike="noStrike" kern="1200" cap="none" spc="0" normalizeH="0" baseline="0" noProof="0" dirty="0" smtClean="0">
                <a:ln>
                  <a:noFill/>
                </a:ln>
                <a:solidFill>
                  <a:schemeClr val="accent6">
                    <a:lumMod val="50000"/>
                  </a:schemeClr>
                </a:solidFill>
                <a:effectLst/>
                <a:uLnTx/>
                <a:uFillTx/>
                <a:latin typeface="+mn-lt"/>
                <a:ea typeface="+mn-ea"/>
                <a:cs typeface="Arial" charset="0"/>
              </a:rPr>
              <a:t>: Auto debit necessary charges through electricity bill</a:t>
            </a:r>
          </a:p>
          <a:p>
            <a:pPr marL="176213" lvl="1" indent="-176213" eaLnBrk="0" hangingPunct="0">
              <a:spcBef>
                <a:spcPct val="20000"/>
              </a:spcBef>
              <a:buFont typeface="Arial" pitchFamily="34" charset="0"/>
              <a:buChar char="•"/>
              <a:defRPr/>
            </a:pPr>
            <a:r>
              <a:rPr lang="en-US" sz="1600" b="1" i="1" dirty="0" smtClean="0">
                <a:solidFill>
                  <a:srgbClr val="F79646">
                    <a:lumMod val="50000"/>
                  </a:srgbClr>
                </a:solidFill>
                <a:latin typeface="Calibri"/>
                <a:cs typeface="Arial" charset="0"/>
              </a:rPr>
              <a:t>Discom </a:t>
            </a:r>
            <a:r>
              <a:rPr kumimoji="0" lang="en-US" sz="1600" b="1" i="1" u="none" strike="noStrike" kern="1200" cap="none" spc="0" normalizeH="0" baseline="0" noProof="0" dirty="0" smtClean="0">
                <a:ln>
                  <a:noFill/>
                </a:ln>
                <a:solidFill>
                  <a:schemeClr val="accent6">
                    <a:lumMod val="50000"/>
                  </a:schemeClr>
                </a:solidFill>
                <a:effectLst/>
                <a:uLnTx/>
                <a:uFillTx/>
                <a:latin typeface="+mn-lt"/>
                <a:ea typeface="+mn-ea"/>
                <a:cs typeface="Arial" charset="0"/>
              </a:rPr>
              <a:t>: </a:t>
            </a:r>
            <a:r>
              <a:rPr kumimoji="0" lang="en-US" sz="1600" b="0" i="1" u="none" strike="noStrike" kern="1200" cap="none" spc="0" normalizeH="0" baseline="0" noProof="0" dirty="0" smtClean="0">
                <a:ln>
                  <a:noFill/>
                </a:ln>
                <a:solidFill>
                  <a:schemeClr val="accent6">
                    <a:lumMod val="50000"/>
                  </a:schemeClr>
                </a:solidFill>
                <a:effectLst/>
                <a:uLnTx/>
                <a:uFillTx/>
                <a:latin typeface="+mn-lt"/>
                <a:ea typeface="+mn-ea"/>
                <a:cs typeface="Arial" charset="0"/>
              </a:rPr>
              <a:t>Net meter installation</a:t>
            </a:r>
            <a:endParaRPr kumimoji="0" lang="en-US" sz="1600" b="0" i="1" u="none" strike="noStrike" kern="1200" cap="none" spc="0" normalizeH="0" baseline="0" noProof="0" dirty="0" smtClean="0">
              <a:ln>
                <a:noFill/>
              </a:ln>
              <a:solidFill>
                <a:schemeClr val="accent2"/>
              </a:solidFill>
              <a:effectLst/>
              <a:uLnTx/>
              <a:uFillTx/>
              <a:latin typeface="Arial" charset="0"/>
              <a:ea typeface="+mn-ea"/>
              <a:cs typeface="+mn-cs"/>
            </a:endParaRPr>
          </a:p>
        </p:txBody>
      </p:sp>
      <p:pic>
        <p:nvPicPr>
          <p:cNvPr id="5" name="Picture 2"/>
          <p:cNvPicPr>
            <a:picLocks noChangeAspect="1" noChangeArrowheads="1"/>
          </p:cNvPicPr>
          <p:nvPr/>
        </p:nvPicPr>
        <p:blipFill>
          <a:blip r:embed="rId3" cstate="print"/>
          <a:srcRect/>
          <a:stretch>
            <a:fillRect/>
          </a:stretch>
        </p:blipFill>
        <p:spPr bwMode="auto">
          <a:xfrm>
            <a:off x="149679" y="1295400"/>
            <a:ext cx="4498521" cy="4343400"/>
          </a:xfrm>
          <a:prstGeom prst="rect">
            <a:avLst/>
          </a:prstGeom>
          <a:noFill/>
          <a:ln w="9525">
            <a:noFill/>
            <a:miter lim="800000"/>
            <a:headEnd/>
            <a:tailEnd/>
          </a:ln>
          <a:effectLst/>
        </p:spPr>
      </p:pic>
      <p:sp>
        <p:nvSpPr>
          <p:cNvPr id="6" name="Text Box 15"/>
          <p:cNvSpPr txBox="1">
            <a:spLocks noChangeArrowheads="1"/>
          </p:cNvSpPr>
          <p:nvPr/>
        </p:nvSpPr>
        <p:spPr bwMode="auto">
          <a:xfrm>
            <a:off x="307975" y="228600"/>
            <a:ext cx="8226425" cy="457200"/>
          </a:xfrm>
          <a:prstGeom prst="rect">
            <a:avLst/>
          </a:prstGeom>
          <a:noFill/>
          <a:ln w="9525" algn="ctr">
            <a:noFill/>
            <a:miter lim="800000"/>
            <a:headEnd/>
            <a:tailEnd/>
          </a:ln>
        </p:spPr>
        <p:txBody>
          <a:bodyPr/>
          <a:lstStyle/>
          <a:p>
            <a:pPr fontAlgn="base">
              <a:spcBef>
                <a:spcPct val="0"/>
              </a:spcBef>
              <a:spcAft>
                <a:spcPct val="0"/>
              </a:spcAft>
            </a:pPr>
            <a:r>
              <a:rPr lang="en-IN" sz="2400" b="1" dirty="0" smtClean="0">
                <a:latin typeface="Arial" charset="0"/>
                <a:cs typeface="Arial" charset="0"/>
              </a:rPr>
              <a:t>Net Metering -</a:t>
            </a:r>
            <a:r>
              <a:rPr lang="en-IN" sz="2400" b="1" dirty="0" smtClean="0">
                <a:solidFill>
                  <a:srgbClr val="FF0000"/>
                </a:solidFill>
                <a:latin typeface="Arial" charset="0"/>
                <a:cs typeface="Arial" charset="0"/>
              </a:rPr>
              <a:t> Stages</a:t>
            </a:r>
            <a:endParaRPr lang="en-US" sz="2400" b="1" dirty="0">
              <a:solidFill>
                <a:srgbClr val="FF0000"/>
              </a:solidFill>
              <a:latin typeface="Arial" charset="0"/>
              <a:cs typeface="Arial" charset="0"/>
            </a:endParaRPr>
          </a:p>
        </p:txBody>
      </p:sp>
      <p:pic>
        <p:nvPicPr>
          <p:cNvPr id="7" name="Picture 8"/>
          <p:cNvPicPr>
            <a:picLocks noChangeAspect="1" noChangeArrowheads="1"/>
          </p:cNvPicPr>
          <p:nvPr/>
        </p:nvPicPr>
        <p:blipFill>
          <a:blip r:embed="rId4" cstate="print"/>
          <a:srcRect/>
          <a:stretch>
            <a:fillRect/>
          </a:stretch>
        </p:blipFill>
        <p:spPr bwMode="auto">
          <a:xfrm>
            <a:off x="7711069" y="0"/>
            <a:ext cx="1432931" cy="838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IN" sz="2400" dirty="0" smtClean="0"/>
              <a:t>Roof Top Solar @ BSES</a:t>
            </a:r>
            <a:endParaRPr lang="en-IN" sz="2400" dirty="0"/>
          </a:p>
        </p:txBody>
      </p:sp>
      <p:sp>
        <p:nvSpPr>
          <p:cNvPr id="4" name="Slide Number Placeholder 3"/>
          <p:cNvSpPr>
            <a:spLocks noGrp="1"/>
          </p:cNvSpPr>
          <p:nvPr>
            <p:ph type="sldNum" sz="quarter" idx="10"/>
          </p:nvPr>
        </p:nvSpPr>
        <p:spPr/>
        <p:txBody>
          <a:bodyPr/>
          <a:lstStyle/>
          <a:p>
            <a:pPr>
              <a:defRPr/>
            </a:pPr>
            <a:fld id="{98B5C78C-F070-4EC3-9743-4468D2363354}" type="slidenum">
              <a:rPr lang="en-US" smtClean="0"/>
              <a:pPr>
                <a:defRPr/>
              </a:pPr>
              <a:t>18</a:t>
            </a:fld>
            <a:endParaRPr lang="en-US"/>
          </a:p>
        </p:txBody>
      </p:sp>
      <p:graphicFrame>
        <p:nvGraphicFramePr>
          <p:cNvPr id="7" name="Table 6"/>
          <p:cNvGraphicFramePr>
            <a:graphicFrameLocks noGrp="1"/>
          </p:cNvGraphicFramePr>
          <p:nvPr/>
        </p:nvGraphicFramePr>
        <p:xfrm>
          <a:off x="3581401" y="914400"/>
          <a:ext cx="5181598" cy="5242560"/>
        </p:xfrm>
        <a:graphic>
          <a:graphicData uri="http://schemas.openxmlformats.org/drawingml/2006/table">
            <a:tbl>
              <a:tblPr firstRow="1" firstCol="1" bandRow="1">
                <a:tableStyleId>{0660B408-B3CF-4A94-85FC-2B1E0A45F4A2}</a:tableStyleId>
              </a:tblPr>
              <a:tblGrid>
                <a:gridCol w="1558521"/>
                <a:gridCol w="1123184"/>
                <a:gridCol w="1325642"/>
                <a:gridCol w="1174251"/>
              </a:tblGrid>
              <a:tr h="268242">
                <a:tc rowSpan="2">
                  <a:txBody>
                    <a:bodyPr/>
                    <a:lstStyle/>
                    <a:p>
                      <a:pPr algn="ctr"/>
                      <a:r>
                        <a:rPr lang="en-IN" sz="1400" dirty="0" smtClean="0"/>
                        <a:t>Description</a:t>
                      </a:r>
                      <a:endParaRPr lang="en-IN" sz="14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gridSpan="3">
                  <a:txBody>
                    <a:bodyPr/>
                    <a:lstStyle/>
                    <a:p>
                      <a:pPr algn="ctr"/>
                      <a:r>
                        <a:rPr lang="en-IN" sz="1400" dirty="0" smtClean="0"/>
                        <a:t>Customer  Category</a:t>
                      </a:r>
                      <a:endParaRPr lang="en-IN" sz="14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IN" dirty="0"/>
                    </a:p>
                  </a:txBody>
                  <a:tcPr/>
                </a:tc>
                <a:tc hMerge="1">
                  <a:txBody>
                    <a:bodyPr/>
                    <a:lstStyle/>
                    <a:p>
                      <a:endParaRPr lang="en-IN" dirty="0"/>
                    </a:p>
                  </a:txBody>
                  <a:tcPr/>
                </a:tc>
              </a:tr>
              <a:tr h="241418">
                <a:tc vMerge="1">
                  <a:txBody>
                    <a:bodyPr/>
                    <a:lstStyle/>
                    <a:p>
                      <a:endParaRPr lang="en-IN" dirty="0"/>
                    </a:p>
                  </a:txBody>
                  <a:tcPr/>
                </a:tc>
                <a:tc>
                  <a:txBody>
                    <a:bodyPr/>
                    <a:lstStyle/>
                    <a:p>
                      <a:pPr algn="ctr"/>
                      <a:r>
                        <a:rPr lang="en-IN" sz="1200" b="1" u="sng" dirty="0" smtClean="0"/>
                        <a:t>Domestic</a:t>
                      </a:r>
                      <a:endParaRPr lang="en-IN" sz="1200" b="1" u="sng"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algn="ctr"/>
                      <a:r>
                        <a:rPr lang="en-IN" sz="1200" b="1" u="sng" dirty="0" smtClean="0"/>
                        <a:t>Non</a:t>
                      </a:r>
                      <a:r>
                        <a:rPr lang="en-IN" sz="1200" b="1" u="sng" baseline="0" dirty="0" smtClean="0"/>
                        <a:t> Domestic</a:t>
                      </a:r>
                      <a:endParaRPr lang="en-IN" sz="1200" b="1" u="sng"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c>
                  <a:txBody>
                    <a:bodyPr/>
                    <a:lstStyle/>
                    <a:p>
                      <a:pPr algn="ctr"/>
                      <a:r>
                        <a:rPr lang="en-IN" sz="1200" b="1" u="sng" dirty="0" smtClean="0"/>
                        <a:t>Industrial</a:t>
                      </a:r>
                      <a:endParaRPr lang="en-IN" sz="1200" b="1" u="sng"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tr>
              <a:tr h="241418">
                <a:tc>
                  <a:txBody>
                    <a:bodyPr/>
                    <a:lstStyle/>
                    <a:p>
                      <a:r>
                        <a:rPr lang="en-IN" sz="1200" b="1" kern="1200" baseline="0" dirty="0" smtClean="0"/>
                        <a:t>Solar plant capacity</a:t>
                      </a:r>
                      <a:endParaRPr lang="en-IN" sz="1200" b="1" i="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IN" sz="1200" kern="1200" baseline="0" dirty="0" smtClean="0"/>
                        <a:t>5 Kwp</a:t>
                      </a:r>
                      <a:endParaRPr lang="en-IN"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IN" sz="1200" kern="1200" baseline="0" dirty="0" smtClean="0"/>
                        <a:t>5 Kwp</a:t>
                      </a:r>
                      <a:endParaRPr lang="en-IN"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IN" sz="1200" kern="1200" baseline="0" dirty="0" smtClean="0"/>
                        <a:t>5 Kwp</a:t>
                      </a:r>
                      <a:endParaRPr lang="en-IN"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663900">
                <a:tc>
                  <a:txBody>
                    <a:bodyPr/>
                    <a:lstStyle/>
                    <a:p>
                      <a:r>
                        <a:rPr lang="en-IN" sz="1200" b="1" kern="1200" baseline="0" dirty="0" smtClean="0"/>
                        <a:t>Retail tariff</a:t>
                      </a:r>
                      <a:endParaRPr lang="en-IN" sz="1200" b="1" i="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IN" sz="1200" kern="1200" baseline="0" dirty="0" smtClean="0"/>
                        <a:t>9.64</a:t>
                      </a:r>
                      <a:endParaRPr lang="en-IN" sz="1050" i="1" kern="1200" baseline="0" dirty="0" smtClean="0"/>
                    </a:p>
                    <a:p>
                      <a:pPr algn="ctr"/>
                      <a:r>
                        <a:rPr lang="en-IN" sz="1050" i="1" kern="1200" baseline="0" dirty="0" smtClean="0"/>
                        <a:t>(8.53 IN R+ 8% surcharge+ 5% tax)</a:t>
                      </a:r>
                      <a:endParaRPr lang="en-IN" sz="1050" i="1"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r>
                        <a:rPr lang="en-IN" sz="1200" kern="1200" baseline="0" dirty="0" smtClean="0"/>
                        <a:t>11.92</a:t>
                      </a:r>
                      <a:endParaRPr lang="en-IN" sz="1050" i="1" kern="1200" baseline="0" dirty="0" smtClean="0">
                        <a:solidFill>
                          <a:schemeClr val="dk1"/>
                        </a:solidFill>
                        <a:latin typeface="+mn-lt"/>
                        <a:ea typeface="+mn-ea"/>
                        <a:cs typeface="+mn-cs"/>
                      </a:endParaRPr>
                    </a:p>
                    <a:p>
                      <a:pPr marL="0" algn="ctr" defTabSz="914400" rtl="0" eaLnBrk="1" latinLnBrk="0" hangingPunct="1"/>
                      <a:r>
                        <a:rPr lang="en-IN" sz="1050" i="1" kern="1200" baseline="0" dirty="0" smtClean="0">
                          <a:solidFill>
                            <a:schemeClr val="dk1"/>
                          </a:solidFill>
                          <a:latin typeface="+mn-lt"/>
                          <a:ea typeface="+mn-ea"/>
                          <a:cs typeface="+mn-cs"/>
                        </a:rPr>
                        <a:t>(10.55 IN R+ 8% </a:t>
                      </a:r>
                    </a:p>
                    <a:p>
                      <a:pPr marL="0" algn="ctr" defTabSz="914400" rtl="0" eaLnBrk="1" latinLnBrk="0" hangingPunct="1"/>
                      <a:r>
                        <a:rPr lang="en-IN" sz="1050" i="1" kern="1200" baseline="0" dirty="0" smtClean="0">
                          <a:solidFill>
                            <a:schemeClr val="dk1"/>
                          </a:solidFill>
                          <a:latin typeface="+mn-lt"/>
                          <a:ea typeface="+mn-ea"/>
                          <a:cs typeface="+mn-cs"/>
                        </a:rPr>
                        <a:t>surcharge+ 5% tax)</a:t>
                      </a:r>
                      <a:endParaRPr lang="en-IN" sz="1050" i="1" kern="1200" baseline="0" dirty="0">
                        <a:solidFill>
                          <a:schemeClr val="dk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r>
                        <a:rPr lang="en-IN" sz="1200" kern="1200" baseline="0" dirty="0" smtClean="0"/>
                        <a:t>11.38</a:t>
                      </a:r>
                      <a:endParaRPr lang="en-IN" sz="1050" i="1" kern="1200" baseline="0" dirty="0" smtClean="0">
                        <a:solidFill>
                          <a:schemeClr val="dk1"/>
                        </a:solidFill>
                        <a:latin typeface="+mn-lt"/>
                        <a:ea typeface="+mn-ea"/>
                        <a:cs typeface="+mn-cs"/>
                      </a:endParaRPr>
                    </a:p>
                    <a:p>
                      <a:pPr marL="0" algn="ctr" defTabSz="914400" rtl="0" eaLnBrk="1" latinLnBrk="0" hangingPunct="1"/>
                      <a:r>
                        <a:rPr lang="en-IN" sz="1050" i="1" kern="1200" baseline="0" dirty="0" smtClean="0">
                          <a:solidFill>
                            <a:schemeClr val="dk1"/>
                          </a:solidFill>
                          <a:latin typeface="+mn-lt"/>
                          <a:ea typeface="+mn-ea"/>
                          <a:cs typeface="+mn-cs"/>
                        </a:rPr>
                        <a:t>(10.07 IN R+ 8% </a:t>
                      </a:r>
                    </a:p>
                    <a:p>
                      <a:pPr marL="0" algn="ctr" defTabSz="914400" rtl="0" eaLnBrk="1" latinLnBrk="0" hangingPunct="1"/>
                      <a:r>
                        <a:rPr lang="en-IN" sz="1050" i="1" kern="1200" baseline="0" dirty="0" smtClean="0">
                          <a:solidFill>
                            <a:schemeClr val="dk1"/>
                          </a:solidFill>
                          <a:latin typeface="+mn-lt"/>
                          <a:ea typeface="+mn-ea"/>
                          <a:cs typeface="+mn-cs"/>
                        </a:rPr>
                        <a:t>surcharge+ 5% tax)</a:t>
                      </a:r>
                      <a:endParaRPr lang="en-IN" sz="1050" i="1" kern="1200" baseline="0" dirty="0">
                        <a:solidFill>
                          <a:schemeClr val="dk1"/>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02363">
                <a:tc>
                  <a:txBody>
                    <a:bodyPr/>
                    <a:lstStyle/>
                    <a:p>
                      <a:r>
                        <a:rPr lang="en-IN" sz="1200" b="1" kern="1200" baseline="0" dirty="0" smtClean="0"/>
                        <a:t>Retail tariff escalation </a:t>
                      </a:r>
                      <a:r>
                        <a:rPr lang="en-IN" sz="1200" b="0" i="1" kern="1200" baseline="0" dirty="0" smtClean="0"/>
                        <a:t>(assumed)</a:t>
                      </a:r>
                      <a:endParaRPr lang="en-IN" sz="1200" b="0" i="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IN" sz="1200" kern="1200" baseline="0" dirty="0" smtClean="0"/>
                        <a:t>2 % p.a.</a:t>
                      </a:r>
                      <a:endParaRPr lang="en-IN"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IN" sz="1200" kern="1200" baseline="0" dirty="0" smtClean="0"/>
                        <a:t>2 % p.a.</a:t>
                      </a:r>
                      <a:endParaRPr lang="en-IN"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IN" sz="1200" kern="1200" baseline="0" dirty="0" smtClean="0"/>
                        <a:t>2 % p.a.</a:t>
                      </a:r>
                      <a:endParaRPr lang="en-IN"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02363">
                <a:tc>
                  <a:txBody>
                    <a:bodyPr/>
                    <a:lstStyle/>
                    <a:p>
                      <a:r>
                        <a:rPr lang="en-IN" sz="1200" b="1" kern="1200" baseline="0" dirty="0" smtClean="0"/>
                        <a:t>Solar plant supply </a:t>
                      </a:r>
                    </a:p>
                    <a:p>
                      <a:r>
                        <a:rPr lang="en-IN" sz="1200" b="1" kern="1200" baseline="0" dirty="0" smtClean="0"/>
                        <a:t>&amp; installation cost</a:t>
                      </a:r>
                      <a:endParaRPr lang="en-IN" sz="1200" b="1" i="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IN" sz="1200" kern="1200" baseline="0" dirty="0" smtClean="0"/>
                        <a:t>Rs. 3.75 Lacs</a:t>
                      </a:r>
                      <a:endParaRPr lang="en-IN"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IN" sz="1200" kern="1200" baseline="0" dirty="0" smtClean="0"/>
                        <a:t>Rs. 3.75 Lacs</a:t>
                      </a:r>
                      <a:endParaRPr lang="en-IN"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IN" sz="1200" kern="1200" baseline="0" dirty="0" smtClean="0"/>
                        <a:t>Rs. 3.75 Lacs</a:t>
                      </a:r>
                      <a:endParaRPr lang="en-IN"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02363">
                <a:tc>
                  <a:txBody>
                    <a:bodyPr/>
                    <a:lstStyle/>
                    <a:p>
                      <a:r>
                        <a:rPr lang="en-IN" sz="1200" b="1" kern="1200" baseline="0" dirty="0" smtClean="0"/>
                        <a:t>Unit Generation per annum </a:t>
                      </a:r>
                      <a:r>
                        <a:rPr lang="en-IN" sz="1200" b="0" i="1" kern="1200" baseline="0" dirty="0" smtClean="0"/>
                        <a:t>(approx.)</a:t>
                      </a:r>
                      <a:endParaRPr lang="en-IN" sz="1200" b="0" i="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IN" sz="1200" kern="1200" baseline="0" dirty="0" smtClean="0"/>
                        <a:t>5,866 Units</a:t>
                      </a:r>
                      <a:endParaRPr lang="en-IN"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kern="1200" baseline="0" dirty="0" smtClean="0"/>
                        <a:t>5,866 Units</a:t>
                      </a:r>
                      <a:endParaRPr lang="en-IN"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kern="1200" baseline="0" dirty="0" smtClean="0"/>
                        <a:t>5,866 Units</a:t>
                      </a:r>
                      <a:endParaRPr lang="en-IN"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241418">
                <a:tc>
                  <a:txBody>
                    <a:bodyPr/>
                    <a:lstStyle/>
                    <a:p>
                      <a:r>
                        <a:rPr lang="en-IN" sz="1200" b="1" kern="1200" baseline="0" dirty="0" smtClean="0"/>
                        <a:t>PAYBACK Period</a:t>
                      </a:r>
                      <a:endParaRPr lang="en-IN" sz="1200" b="1" i="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IN" sz="1200" dirty="0" smtClean="0"/>
                        <a:t>10 Years</a:t>
                      </a:r>
                      <a:endParaRPr lang="en-IN"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IN" sz="1200" dirty="0" smtClean="0"/>
                        <a:t>5 Years</a:t>
                      </a:r>
                      <a:endParaRPr lang="en-IN"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IN" sz="1200" dirty="0" smtClean="0"/>
                        <a:t>5 Years</a:t>
                      </a:r>
                      <a:endParaRPr lang="en-IN"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563309">
                <a:tc>
                  <a:txBody>
                    <a:bodyPr/>
                    <a:lstStyle/>
                    <a:p>
                      <a:r>
                        <a:rPr lang="en-IN" sz="1200" b="1" i="1" dirty="0" smtClean="0"/>
                        <a:t>Tax benefit</a:t>
                      </a:r>
                      <a:r>
                        <a:rPr lang="en-IN" sz="1200" b="1" i="1" baseline="0" dirty="0" smtClean="0"/>
                        <a:t> with accelerated Depreciation</a:t>
                      </a:r>
                      <a:endParaRPr lang="en-IN" sz="1200" b="1" i="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IN" sz="1200" dirty="0" smtClean="0"/>
                        <a:t>0</a:t>
                      </a:r>
                      <a:endParaRPr lang="en-IN"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IN" sz="1200" dirty="0" smtClean="0"/>
                        <a:t>Rs 1.12 lacs</a:t>
                      </a:r>
                      <a:endParaRPr lang="en-IN"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IN" sz="1200" dirty="0" smtClean="0"/>
                        <a:t>Rs 1.12 lacs</a:t>
                      </a:r>
                      <a:endParaRPr lang="en-IN" sz="12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402363">
                <a:tc>
                  <a:txBody>
                    <a:bodyPr/>
                    <a:lstStyle/>
                    <a:p>
                      <a:r>
                        <a:rPr lang="en-IN" sz="1200" b="1" i="1" dirty="0" smtClean="0"/>
                        <a:t>Savings in Electricity Bills for 25 Years</a:t>
                      </a:r>
                      <a:endParaRPr lang="en-IN" sz="1200" b="1" i="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r>
                        <a:rPr lang="en-IN" sz="1200" dirty="0" smtClean="0"/>
                        <a:t>Rs 11 lacs</a:t>
                      </a:r>
                      <a:endParaRPr lang="en-IN"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r>
                        <a:rPr lang="en-IN" sz="1200" dirty="0" smtClean="0"/>
                        <a:t>Rs 19 lacs</a:t>
                      </a:r>
                      <a:endParaRPr lang="en-IN"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r>
                        <a:rPr lang="en-IN" sz="1200" dirty="0" smtClean="0"/>
                        <a:t>Rs 18</a:t>
                      </a:r>
                      <a:r>
                        <a:rPr lang="en-IN" sz="1200" baseline="0" dirty="0" smtClean="0"/>
                        <a:t> lacs</a:t>
                      </a:r>
                      <a:endParaRPr lang="en-IN" sz="12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r>
              <a:tr h="643781">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050" b="1" i="1" u="sng" dirty="0" smtClean="0"/>
                        <a:t>Disclaimer:</a:t>
                      </a:r>
                      <a:r>
                        <a:rPr lang="en-IN" sz="1050" b="0" i="1" dirty="0" smtClean="0"/>
                        <a:t> The above workings are purely for illustrative purpose and  BSES in no way confirms the accuracy of the same. Savings (if any) shall be determined as per variety of factors, including but not limited to CUF of the plant, climatic conditions, consumer consumption, installation efficiency, rules regulations and tariff as notified from time to time.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hMerge="1">
                  <a:txBody>
                    <a:bodyPr/>
                    <a:lstStyle/>
                    <a:p>
                      <a:pPr algn="ctr"/>
                      <a:endParaRPr lang="en-IN" dirty="0"/>
                    </a:p>
                  </a:txBody>
                  <a:tcPr/>
                </a:tc>
                <a:tc hMerge="1">
                  <a:txBody>
                    <a:bodyPr/>
                    <a:lstStyle/>
                    <a:p>
                      <a:pPr algn="ctr"/>
                      <a:endParaRPr lang="en-IN" dirty="0"/>
                    </a:p>
                  </a:txBody>
                  <a:tcPr/>
                </a:tc>
                <a:tc hMerge="1">
                  <a:txBody>
                    <a:bodyPr/>
                    <a:lstStyle/>
                    <a:p>
                      <a:pPr algn="ctr"/>
                      <a:endParaRPr lang="en-IN" dirty="0"/>
                    </a:p>
                  </a:txBody>
                  <a:tcPr/>
                </a:tc>
              </a:tr>
            </a:tbl>
          </a:graphicData>
        </a:graphic>
      </p:graphicFrame>
      <p:sp>
        <p:nvSpPr>
          <p:cNvPr id="5" name="Rectangle 4"/>
          <p:cNvSpPr/>
          <p:nvPr/>
        </p:nvSpPr>
        <p:spPr>
          <a:xfrm>
            <a:off x="228600" y="914400"/>
            <a:ext cx="3200400" cy="5016758"/>
          </a:xfrm>
          <a:prstGeom prst="rect">
            <a:avLst/>
          </a:prstGeom>
          <a:solidFill>
            <a:schemeClr val="bg1">
              <a:lumMod val="95000"/>
            </a:schemeClr>
          </a:solidFill>
        </p:spPr>
        <p:txBody>
          <a:bodyPr wrap="square">
            <a:spAutoFit/>
          </a:bodyPr>
          <a:lstStyle/>
          <a:p>
            <a:pPr marL="177800" lvl="1" indent="-177800" algn="just" eaLnBrk="0" hangingPunct="0">
              <a:lnSpc>
                <a:spcPct val="200000"/>
              </a:lnSpc>
              <a:buClr>
                <a:srgbClr val="FF0000"/>
              </a:buClr>
              <a:buFont typeface="Wingdings" pitchFamily="2" charset="2"/>
              <a:buChar char="q"/>
            </a:pPr>
            <a:r>
              <a:rPr lang="en-IN" sz="1600" b="1" dirty="0" smtClean="0">
                <a:solidFill>
                  <a:schemeClr val="tx1">
                    <a:lumMod val="65000"/>
                    <a:lumOff val="35000"/>
                  </a:schemeClr>
                </a:solidFill>
                <a:cs typeface="Arial" pitchFamily="34" charset="0"/>
              </a:rPr>
              <a:t>Pioneer </a:t>
            </a:r>
            <a:r>
              <a:rPr lang="en-IN" sz="1100" dirty="0" smtClean="0">
                <a:solidFill>
                  <a:schemeClr val="tx1">
                    <a:lumMod val="65000"/>
                    <a:lumOff val="35000"/>
                  </a:schemeClr>
                </a:solidFill>
                <a:cs typeface="Arial" pitchFamily="34" charset="0"/>
              </a:rPr>
              <a:t>(first connection April 2015) </a:t>
            </a:r>
            <a:r>
              <a:rPr lang="en-IN" sz="1600" b="1" dirty="0" smtClean="0">
                <a:solidFill>
                  <a:schemeClr val="tx1">
                    <a:lumMod val="65000"/>
                    <a:lumOff val="35000"/>
                  </a:schemeClr>
                </a:solidFill>
                <a:cs typeface="Arial" pitchFamily="34" charset="0"/>
              </a:rPr>
              <a:t>&amp; is Leading player of roof top systems in Delhi with highest N</a:t>
            </a:r>
            <a:r>
              <a:rPr lang="en-US" sz="1600" b="1" dirty="0" smtClean="0">
                <a:solidFill>
                  <a:schemeClr val="tx1">
                    <a:lumMod val="65000"/>
                    <a:lumOff val="35000"/>
                  </a:schemeClr>
                </a:solidFill>
                <a:latin typeface="Arial" pitchFamily="34" charset="0"/>
                <a:ea typeface="Calibri" pitchFamily="34" charset="0"/>
                <a:cs typeface="Arial" pitchFamily="34" charset="0"/>
              </a:rPr>
              <a:t>et Metering connections amongst all Delhi discoms.</a:t>
            </a:r>
          </a:p>
          <a:p>
            <a:pPr marL="177800" indent="-177800" algn="just" eaLnBrk="0" hangingPunct="0">
              <a:lnSpc>
                <a:spcPct val="200000"/>
              </a:lnSpc>
              <a:buClr>
                <a:srgbClr val="FF0000"/>
              </a:buClr>
              <a:buFont typeface="Wingdings" pitchFamily="2" charset="2"/>
              <a:buChar char="q"/>
            </a:pPr>
            <a:r>
              <a:rPr lang="en-US" sz="1600" b="1" dirty="0" smtClean="0">
                <a:solidFill>
                  <a:schemeClr val="tx1">
                    <a:lumMod val="65000"/>
                    <a:lumOff val="35000"/>
                  </a:schemeClr>
                </a:solidFill>
                <a:latin typeface="Arial" pitchFamily="34" charset="0"/>
                <a:ea typeface="Calibri" pitchFamily="34" charset="0"/>
                <a:cs typeface="Arial" pitchFamily="34" charset="0"/>
              </a:rPr>
              <a:t>Worked actively with Govt. of India/ metering companies in devising standards/ meters for Net Metering</a:t>
            </a:r>
          </a:p>
        </p:txBody>
      </p:sp>
      <p:sp>
        <p:nvSpPr>
          <p:cNvPr id="6" name="Rectangle 5"/>
          <p:cNvSpPr/>
          <p:nvPr/>
        </p:nvSpPr>
        <p:spPr>
          <a:xfrm rot="5400000">
            <a:off x="7796195" y="2884217"/>
            <a:ext cx="2326278" cy="369332"/>
          </a:xfrm>
          <a:prstGeom prst="rect">
            <a:avLst/>
          </a:prstGeom>
        </p:spPr>
        <p:txBody>
          <a:bodyPr wrap="none">
            <a:spAutoFit/>
          </a:bodyPr>
          <a:lstStyle/>
          <a:p>
            <a:r>
              <a:rPr lang="en-IN" b="1" i="1" dirty="0" smtClean="0">
                <a:solidFill>
                  <a:srgbClr val="FF0000"/>
                </a:solidFill>
              </a:rPr>
              <a:t>Illustrative example</a:t>
            </a:r>
            <a:endParaRPr lang="en-IN" b="1" i="1" dirty="0">
              <a:solidFill>
                <a:srgbClr val="FF0000"/>
              </a:solidFill>
            </a:endParaRPr>
          </a:p>
        </p:txBody>
      </p:sp>
      <p:pic>
        <p:nvPicPr>
          <p:cNvPr id="8" name="Picture 8"/>
          <p:cNvPicPr>
            <a:picLocks noChangeAspect="1" noChangeArrowheads="1"/>
          </p:cNvPicPr>
          <p:nvPr/>
        </p:nvPicPr>
        <p:blipFill>
          <a:blip r:embed="rId2" cstate="print"/>
          <a:srcRect/>
          <a:stretch>
            <a:fillRect/>
          </a:stretch>
        </p:blipFill>
        <p:spPr bwMode="auto">
          <a:xfrm>
            <a:off x="7711069" y="0"/>
            <a:ext cx="1432931" cy="838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219200" y="838200"/>
            <a:ext cx="6600825" cy="5210175"/>
          </a:xfrm>
          <a:prstGeom prst="rect">
            <a:avLst/>
          </a:prstGeom>
          <a:noFill/>
          <a:ln w="9525" algn="ctr">
            <a:noFill/>
            <a:miter lim="800000"/>
            <a:headEnd/>
            <a:tailEnd/>
          </a:ln>
        </p:spPr>
      </p:pic>
      <p:sp>
        <p:nvSpPr>
          <p:cNvPr id="34819" name="TextBox 4">
            <a:hlinkClick r:id="rId3" action="ppaction://hlinksldjump"/>
          </p:cNvPr>
          <p:cNvSpPr txBox="1">
            <a:spLocks noChangeArrowheads="1"/>
          </p:cNvSpPr>
          <p:nvPr/>
        </p:nvSpPr>
        <p:spPr bwMode="auto">
          <a:xfrm>
            <a:off x="2057400" y="6248400"/>
            <a:ext cx="6934200" cy="338138"/>
          </a:xfrm>
          <a:prstGeom prst="rect">
            <a:avLst/>
          </a:prstGeom>
          <a:noFill/>
          <a:ln w="9525">
            <a:noFill/>
            <a:miter lim="800000"/>
            <a:headEnd/>
            <a:tailEnd/>
          </a:ln>
        </p:spPr>
        <p:txBody>
          <a:bodyPr>
            <a:spAutoFit/>
          </a:bodyPr>
          <a:lstStyle/>
          <a:p>
            <a:r>
              <a:rPr lang="en-IN" sz="1600" b="1" i="1" u="sng" dirty="0">
                <a:solidFill>
                  <a:srgbClr val="0070C0"/>
                </a:solidFill>
              </a:rPr>
              <a:t>http://www.bsesdelhi.com/HTML/NetMetering.html</a:t>
            </a:r>
          </a:p>
        </p:txBody>
      </p:sp>
      <p:pic>
        <p:nvPicPr>
          <p:cNvPr id="4" name="Picture 8"/>
          <p:cNvPicPr>
            <a:picLocks noChangeAspect="1" noChangeArrowheads="1"/>
          </p:cNvPicPr>
          <p:nvPr/>
        </p:nvPicPr>
        <p:blipFill>
          <a:blip r:embed="rId4" cstate="print"/>
          <a:srcRect/>
          <a:stretch>
            <a:fillRect/>
          </a:stretch>
        </p:blipFill>
        <p:spPr bwMode="auto">
          <a:xfrm>
            <a:off x="7711069" y="0"/>
            <a:ext cx="1432931" cy="838200"/>
          </a:xfrm>
          <a:prstGeom prst="rect">
            <a:avLst/>
          </a:prstGeom>
          <a:noFill/>
          <a:ln w="9525">
            <a:noFill/>
            <a:miter lim="800000"/>
            <a:headEnd/>
            <a:tailEnd/>
          </a:ln>
          <a:effectLst/>
        </p:spPr>
      </p:pic>
      <p:sp>
        <p:nvSpPr>
          <p:cNvPr id="5" name="TextBox 7"/>
          <p:cNvSpPr txBox="1">
            <a:spLocks noChangeArrowheads="1"/>
          </p:cNvSpPr>
          <p:nvPr/>
        </p:nvSpPr>
        <p:spPr bwMode="auto">
          <a:xfrm>
            <a:off x="304800" y="304800"/>
            <a:ext cx="7924800" cy="400110"/>
          </a:xfrm>
          <a:prstGeom prst="rect">
            <a:avLst/>
          </a:prstGeom>
          <a:noFill/>
          <a:ln w="9525">
            <a:noFill/>
            <a:miter lim="800000"/>
            <a:headEnd/>
            <a:tailEnd/>
          </a:ln>
        </p:spPr>
        <p:txBody>
          <a:bodyPr wrap="square">
            <a:spAutoFit/>
          </a:bodyPr>
          <a:lstStyle/>
          <a:p>
            <a:pPr algn="l"/>
            <a:r>
              <a:rPr lang="en-IN" sz="2000" b="1" dirty="0" smtClean="0"/>
              <a:t>BSES website offering all details..</a:t>
            </a:r>
            <a:endParaRPr lang="en-IN"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8B5C78C-F070-4EC3-9743-4468D2363354}" type="slidenum">
              <a:rPr lang="en-US" smtClean="0"/>
              <a:pPr>
                <a:defRPr/>
              </a:pPr>
              <a:t>2</a:t>
            </a:fld>
            <a:endParaRPr lang="en-US"/>
          </a:p>
        </p:txBody>
      </p:sp>
      <p:sp>
        <p:nvSpPr>
          <p:cNvPr id="5" name="Rectangle 2"/>
          <p:cNvSpPr>
            <a:spLocks/>
          </p:cNvSpPr>
          <p:nvPr/>
        </p:nvSpPr>
        <p:spPr bwMode="auto">
          <a:xfrm>
            <a:off x="457200" y="1600201"/>
            <a:ext cx="7353300" cy="533400"/>
          </a:xfrm>
          <a:prstGeom prst="rect">
            <a:avLst/>
          </a:prstGeom>
          <a:noFill/>
          <a:ln w="9525">
            <a:noFill/>
            <a:miter lim="800000"/>
            <a:headEnd/>
            <a:tailEnd/>
          </a:ln>
        </p:spPr>
        <p:txBody>
          <a:bodyPr anchor="ctr"/>
          <a:lstStyle/>
          <a:p>
            <a:pPr algn="ctr"/>
            <a:endParaRPr lang="en-US" altLang="en-US" sz="1400" dirty="0">
              <a:solidFill>
                <a:schemeClr val="tx2">
                  <a:lumMod val="75000"/>
                </a:schemeClr>
              </a:solidFill>
            </a:endParaRPr>
          </a:p>
        </p:txBody>
      </p:sp>
      <p:pic>
        <p:nvPicPr>
          <p:cNvPr id="6" name="Picture 3" descr="det_agenda"/>
          <p:cNvPicPr>
            <a:picLocks noChangeAspect="1" noChangeArrowheads="1"/>
          </p:cNvPicPr>
          <p:nvPr/>
        </p:nvPicPr>
        <p:blipFill>
          <a:blip r:embed="rId2" cstate="print"/>
          <a:srcRect/>
          <a:stretch>
            <a:fillRect/>
          </a:stretch>
        </p:blipFill>
        <p:spPr bwMode="gray">
          <a:xfrm>
            <a:off x="0" y="685800"/>
            <a:ext cx="6002098" cy="5410200"/>
          </a:xfrm>
          <a:prstGeom prst="rect">
            <a:avLst/>
          </a:prstGeom>
          <a:noFill/>
          <a:ln w="9525">
            <a:noFill/>
            <a:miter lim="800000"/>
            <a:headEnd/>
            <a:tailEnd/>
          </a:ln>
        </p:spPr>
      </p:pic>
      <p:grpSp>
        <p:nvGrpSpPr>
          <p:cNvPr id="2" name="Group 10"/>
          <p:cNvGrpSpPr>
            <a:grpSpLocks/>
          </p:cNvGrpSpPr>
          <p:nvPr/>
        </p:nvGrpSpPr>
        <p:grpSpPr bwMode="auto">
          <a:xfrm>
            <a:off x="2247900" y="3810001"/>
            <a:ext cx="2008422" cy="282399"/>
            <a:chOff x="695211" y="2638420"/>
            <a:chExt cx="2010338" cy="279953"/>
          </a:xfrm>
        </p:grpSpPr>
        <p:sp>
          <p:nvSpPr>
            <p:cNvPr id="8" name="Oval 5"/>
            <p:cNvSpPr>
              <a:spLocks noChangeAspect="1" noChangeArrowheads="1"/>
            </p:cNvSpPr>
            <p:nvPr/>
          </p:nvSpPr>
          <p:spPr bwMode="gray">
            <a:xfrm>
              <a:off x="695211" y="2638420"/>
              <a:ext cx="301767" cy="223473"/>
            </a:xfrm>
            <a:prstGeom prst="ellipse">
              <a:avLst/>
            </a:prstGeom>
            <a:solidFill>
              <a:srgbClr val="0070C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9" name="Rectangle 4"/>
            <p:cNvSpPr>
              <a:spLocks noChangeArrowheads="1"/>
            </p:cNvSpPr>
            <p:nvPr/>
          </p:nvSpPr>
          <p:spPr bwMode="gray">
            <a:xfrm>
              <a:off x="1263652" y="2643773"/>
              <a:ext cx="1441897" cy="274600"/>
            </a:xfrm>
            <a:prstGeom prst="rect">
              <a:avLst/>
            </a:prstGeom>
            <a:noFill/>
            <a:ln w="25400" algn="ctr">
              <a:noFill/>
              <a:miter lim="800000"/>
              <a:headEnd/>
              <a:tailEnd/>
            </a:ln>
          </p:spPr>
          <p:txBody>
            <a:bodyPr wrap="none" lIns="0" tIns="0" rIns="0" bIns="0" anchor="ctr">
              <a:spAutoFit/>
            </a:bodyPr>
            <a:lstStyle/>
            <a:p>
              <a:r>
                <a:rPr lang="en-IN" altLang="en-US" b="1" dirty="0" smtClean="0"/>
                <a:t>Summing Up</a:t>
              </a:r>
              <a:endParaRPr lang="en-IN" altLang="en-US" dirty="0" smtClean="0"/>
            </a:p>
          </p:txBody>
        </p:sp>
      </p:grpSp>
      <p:grpSp>
        <p:nvGrpSpPr>
          <p:cNvPr id="3" name="Group 25"/>
          <p:cNvGrpSpPr>
            <a:grpSpLocks/>
          </p:cNvGrpSpPr>
          <p:nvPr/>
        </p:nvGrpSpPr>
        <p:grpSpPr bwMode="auto">
          <a:xfrm>
            <a:off x="1714500" y="3124201"/>
            <a:ext cx="2820795" cy="281615"/>
            <a:chOff x="695211" y="2638420"/>
            <a:chExt cx="2821546" cy="281424"/>
          </a:xfrm>
          <a:solidFill>
            <a:schemeClr val="accent2"/>
          </a:solidFill>
        </p:grpSpPr>
        <p:sp>
          <p:nvSpPr>
            <p:cNvPr id="11" name="Oval 5"/>
            <p:cNvSpPr>
              <a:spLocks noChangeAspect="1" noChangeArrowheads="1"/>
            </p:cNvSpPr>
            <p:nvPr/>
          </p:nvSpPr>
          <p:spPr bwMode="gray">
            <a:xfrm>
              <a:off x="695211" y="2638420"/>
              <a:ext cx="301767" cy="223473"/>
            </a:xfrm>
            <a:prstGeom prst="ellipse">
              <a:avLst/>
            </a:prstGeom>
            <a:solidFill>
              <a:schemeClr val="accent1"/>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
          <p:nvSpPr>
            <p:cNvPr id="12" name="Rectangle 4"/>
            <p:cNvSpPr>
              <a:spLocks noChangeArrowheads="1"/>
            </p:cNvSpPr>
            <p:nvPr/>
          </p:nvSpPr>
          <p:spPr bwMode="gray">
            <a:xfrm>
              <a:off x="1259128" y="2643033"/>
              <a:ext cx="2257629" cy="276811"/>
            </a:xfrm>
            <a:prstGeom prst="rect">
              <a:avLst/>
            </a:prstGeom>
            <a:noFill/>
            <a:ln w="25400" algn="ctr">
              <a:noFill/>
              <a:miter lim="800000"/>
              <a:headEnd/>
              <a:tailEnd/>
            </a:ln>
          </p:spPr>
          <p:txBody>
            <a:bodyPr wrap="none" lIns="0" tIns="0" rIns="0" bIns="0" anchor="ctr">
              <a:spAutoFit/>
            </a:bodyPr>
            <a:lstStyle/>
            <a:p>
              <a:r>
                <a:rPr lang="pt-BR" altLang="ja-JP" b="1" dirty="0" smtClean="0">
                  <a:ea typeface="MS PGothic" pitchFamily="34" charset="-128"/>
                </a:rPr>
                <a:t>Discom Perspective</a:t>
              </a:r>
            </a:p>
          </p:txBody>
        </p:sp>
      </p:grpSp>
      <p:grpSp>
        <p:nvGrpSpPr>
          <p:cNvPr id="7" name="Group 25"/>
          <p:cNvGrpSpPr>
            <a:grpSpLocks/>
          </p:cNvGrpSpPr>
          <p:nvPr/>
        </p:nvGrpSpPr>
        <p:grpSpPr bwMode="auto">
          <a:xfrm>
            <a:off x="1104899" y="1718685"/>
            <a:ext cx="5009410" cy="295791"/>
            <a:chOff x="695211" y="2566303"/>
            <a:chExt cx="5010760" cy="295590"/>
          </a:xfrm>
        </p:grpSpPr>
        <p:sp>
          <p:nvSpPr>
            <p:cNvPr id="14" name="Oval 5"/>
            <p:cNvSpPr>
              <a:spLocks noChangeAspect="1" noChangeArrowheads="1"/>
            </p:cNvSpPr>
            <p:nvPr/>
          </p:nvSpPr>
          <p:spPr bwMode="gray">
            <a:xfrm>
              <a:off x="695211" y="2638420"/>
              <a:ext cx="301767" cy="223473"/>
            </a:xfrm>
            <a:prstGeom prst="ellipse">
              <a:avLst/>
            </a:prstGeom>
            <a:solidFill>
              <a:srgbClr val="0070C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15" name="Rectangle 4"/>
            <p:cNvSpPr>
              <a:spLocks noChangeArrowheads="1"/>
            </p:cNvSpPr>
            <p:nvPr/>
          </p:nvSpPr>
          <p:spPr bwMode="gray">
            <a:xfrm>
              <a:off x="1259132" y="2566303"/>
              <a:ext cx="4446839" cy="276811"/>
            </a:xfrm>
            <a:prstGeom prst="rect">
              <a:avLst/>
            </a:prstGeom>
            <a:noFill/>
            <a:ln w="25400" algn="ctr">
              <a:noFill/>
              <a:miter lim="800000"/>
              <a:headEnd/>
              <a:tailEnd/>
            </a:ln>
          </p:spPr>
          <p:txBody>
            <a:bodyPr wrap="square" lIns="0" tIns="0" rIns="0" bIns="0" anchor="ctr">
              <a:spAutoFit/>
            </a:bodyPr>
            <a:lstStyle/>
            <a:p>
              <a:r>
                <a:rPr lang="en-IN" altLang="ja-JP" b="1" dirty="0" smtClean="0">
                  <a:ea typeface="MS PGothic" pitchFamily="34" charset="-128"/>
                </a:rPr>
                <a:t>Re-visiting RE Targets (2022) &amp; Enablers</a:t>
              </a:r>
            </a:p>
          </p:txBody>
        </p:sp>
      </p:grpSp>
      <p:grpSp>
        <p:nvGrpSpPr>
          <p:cNvPr id="10" name="Group 25"/>
          <p:cNvGrpSpPr>
            <a:grpSpLocks/>
          </p:cNvGrpSpPr>
          <p:nvPr/>
        </p:nvGrpSpPr>
        <p:grpSpPr bwMode="auto">
          <a:xfrm>
            <a:off x="1333500" y="2438401"/>
            <a:ext cx="2948925" cy="281605"/>
            <a:chOff x="695211" y="2638420"/>
            <a:chExt cx="2950291" cy="281147"/>
          </a:xfrm>
        </p:grpSpPr>
        <p:sp>
          <p:nvSpPr>
            <p:cNvPr id="17" name="Oval 5"/>
            <p:cNvSpPr>
              <a:spLocks noChangeAspect="1" noChangeArrowheads="1"/>
            </p:cNvSpPr>
            <p:nvPr/>
          </p:nvSpPr>
          <p:spPr bwMode="gray">
            <a:xfrm>
              <a:off x="695211" y="2638420"/>
              <a:ext cx="301767" cy="223473"/>
            </a:xfrm>
            <a:prstGeom prst="ellipse">
              <a:avLst/>
            </a:prstGeom>
            <a:solidFill>
              <a:srgbClr val="0070C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18" name="Rectangle 4"/>
            <p:cNvSpPr>
              <a:spLocks noChangeArrowheads="1"/>
            </p:cNvSpPr>
            <p:nvPr/>
          </p:nvSpPr>
          <p:spPr bwMode="gray">
            <a:xfrm>
              <a:off x="1259129" y="2643019"/>
              <a:ext cx="2386373" cy="276548"/>
            </a:xfrm>
            <a:prstGeom prst="rect">
              <a:avLst/>
            </a:prstGeom>
            <a:noFill/>
            <a:ln w="25400" algn="ctr">
              <a:noFill/>
              <a:miter lim="800000"/>
              <a:headEnd/>
              <a:tailEnd/>
            </a:ln>
          </p:spPr>
          <p:txBody>
            <a:bodyPr wrap="none" lIns="0" tIns="0" rIns="0" bIns="0" anchor="ctr">
              <a:spAutoFit/>
            </a:bodyPr>
            <a:lstStyle/>
            <a:p>
              <a:r>
                <a:rPr lang="pt-BR" altLang="ja-JP" b="1" dirty="0" smtClean="0">
                  <a:ea typeface="MS PGothic" pitchFamily="34" charset="-128"/>
                </a:rPr>
                <a:t>BSES foray into Solar</a:t>
              </a:r>
            </a:p>
          </p:txBody>
        </p:sp>
      </p:grpSp>
      <p:grpSp>
        <p:nvGrpSpPr>
          <p:cNvPr id="13" name="Group 25"/>
          <p:cNvGrpSpPr>
            <a:grpSpLocks/>
          </p:cNvGrpSpPr>
          <p:nvPr/>
        </p:nvGrpSpPr>
        <p:grpSpPr bwMode="auto">
          <a:xfrm>
            <a:off x="952500" y="1066800"/>
            <a:ext cx="5834442" cy="281615"/>
            <a:chOff x="695211" y="2638420"/>
            <a:chExt cx="5836001" cy="281424"/>
          </a:xfrm>
        </p:grpSpPr>
        <p:sp>
          <p:nvSpPr>
            <p:cNvPr id="20" name="Oval 5"/>
            <p:cNvSpPr>
              <a:spLocks noChangeAspect="1" noChangeArrowheads="1"/>
            </p:cNvSpPr>
            <p:nvPr/>
          </p:nvSpPr>
          <p:spPr bwMode="gray">
            <a:xfrm>
              <a:off x="695211" y="2638420"/>
              <a:ext cx="301767" cy="223473"/>
            </a:xfrm>
            <a:prstGeom prst="ellipse">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21" name="Rectangle 4"/>
            <p:cNvSpPr>
              <a:spLocks noChangeArrowheads="1"/>
            </p:cNvSpPr>
            <p:nvPr/>
          </p:nvSpPr>
          <p:spPr bwMode="gray">
            <a:xfrm>
              <a:off x="1259130" y="2643033"/>
              <a:ext cx="5272082" cy="276811"/>
            </a:xfrm>
            <a:prstGeom prst="rect">
              <a:avLst/>
            </a:prstGeom>
            <a:solidFill>
              <a:srgbClr val="FF0000"/>
            </a:solidFill>
            <a:ln w="25400" algn="ctr">
              <a:noFill/>
              <a:miter lim="800000"/>
              <a:headEnd/>
              <a:tailEnd/>
            </a:ln>
          </p:spPr>
          <p:txBody>
            <a:bodyPr wrap="none" lIns="0" tIns="0" rIns="0" bIns="0" anchor="ctr">
              <a:spAutoFit/>
            </a:bodyPr>
            <a:lstStyle/>
            <a:p>
              <a:r>
                <a:rPr lang="en-IN" altLang="ja-JP" b="1" dirty="0" smtClean="0">
                  <a:solidFill>
                    <a:schemeClr val="bg1"/>
                  </a:solidFill>
                  <a:ea typeface="MS PGothic" pitchFamily="34" charset="-128"/>
                </a:rPr>
                <a:t>Indian Power Sector &amp; Solar Ecosystem in Delhi</a:t>
              </a:r>
            </a:p>
          </p:txBody>
        </p:sp>
      </p:grpSp>
      <p:sp>
        <p:nvSpPr>
          <p:cNvPr id="29" name="TextBox 28"/>
          <p:cNvSpPr txBox="1"/>
          <p:nvPr/>
        </p:nvSpPr>
        <p:spPr>
          <a:xfrm>
            <a:off x="304800" y="304800"/>
            <a:ext cx="4953000" cy="461665"/>
          </a:xfrm>
          <a:prstGeom prst="rect">
            <a:avLst/>
          </a:prstGeom>
          <a:noFill/>
        </p:spPr>
        <p:txBody>
          <a:bodyPr wrap="square" rtlCol="0">
            <a:spAutoFit/>
          </a:bodyPr>
          <a:lstStyle/>
          <a:p>
            <a:r>
              <a:rPr lang="en-IN" sz="2400" b="1" dirty="0" smtClean="0"/>
              <a:t>Presentation Flow</a:t>
            </a:r>
            <a:endParaRPr lang="en-IN" sz="2400" b="1" dirty="0"/>
          </a:p>
        </p:txBody>
      </p:sp>
      <p:pic>
        <p:nvPicPr>
          <p:cNvPr id="22" name="Picture 8"/>
          <p:cNvPicPr>
            <a:picLocks noChangeAspect="1" noChangeArrowheads="1"/>
          </p:cNvPicPr>
          <p:nvPr/>
        </p:nvPicPr>
        <p:blipFill>
          <a:blip r:embed="rId3" cstate="print"/>
          <a:srcRect/>
          <a:stretch>
            <a:fillRect/>
          </a:stretch>
        </p:blipFill>
        <p:spPr bwMode="auto">
          <a:xfrm>
            <a:off x="7711069" y="0"/>
            <a:ext cx="1432931" cy="838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7"/>
          <p:cNvSpPr txBox="1">
            <a:spLocks noChangeArrowheads="1"/>
          </p:cNvSpPr>
          <p:nvPr/>
        </p:nvSpPr>
        <p:spPr bwMode="auto">
          <a:xfrm>
            <a:off x="304800" y="304800"/>
            <a:ext cx="7924800" cy="461665"/>
          </a:xfrm>
          <a:prstGeom prst="rect">
            <a:avLst/>
          </a:prstGeom>
          <a:noFill/>
          <a:ln w="9525">
            <a:noFill/>
            <a:miter lim="800000"/>
            <a:headEnd/>
            <a:tailEnd/>
          </a:ln>
        </p:spPr>
        <p:txBody>
          <a:bodyPr wrap="square">
            <a:spAutoFit/>
          </a:bodyPr>
          <a:lstStyle/>
          <a:p>
            <a:pPr algn="l"/>
            <a:r>
              <a:rPr lang="en-IN" sz="2400" b="1" dirty="0" smtClean="0"/>
              <a:t>BSES scoreboard in </a:t>
            </a:r>
            <a:r>
              <a:rPr lang="en-IN" sz="2400" b="1" dirty="0"/>
              <a:t>Solar Roof </a:t>
            </a:r>
            <a:r>
              <a:rPr lang="en-IN" sz="2400" b="1" dirty="0" smtClean="0"/>
              <a:t>Top</a:t>
            </a:r>
            <a:endParaRPr lang="en-IN" sz="2400" dirty="0"/>
          </a:p>
        </p:txBody>
      </p:sp>
      <p:graphicFrame>
        <p:nvGraphicFramePr>
          <p:cNvPr id="3" name="Diagram 2"/>
          <p:cNvGraphicFramePr/>
          <p:nvPr/>
        </p:nvGraphicFramePr>
        <p:xfrm>
          <a:off x="533400" y="914400"/>
          <a:ext cx="7924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6" cstate="print"/>
          <a:srcRect/>
          <a:stretch>
            <a:fillRect/>
          </a:stretch>
        </p:blipFill>
        <p:spPr bwMode="auto">
          <a:xfrm>
            <a:off x="6553200" y="914400"/>
            <a:ext cx="2339811" cy="1752600"/>
          </a:xfrm>
          <a:prstGeom prst="rect">
            <a:avLst/>
          </a:prstGeom>
          <a:noFill/>
          <a:ln w="9525">
            <a:noFill/>
            <a:miter lim="800000"/>
            <a:headEnd/>
            <a:tailEnd/>
          </a:ln>
        </p:spPr>
      </p:pic>
      <p:pic>
        <p:nvPicPr>
          <p:cNvPr id="5" name="Picture 8"/>
          <p:cNvPicPr>
            <a:picLocks noChangeAspect="1" noChangeArrowheads="1"/>
          </p:cNvPicPr>
          <p:nvPr/>
        </p:nvPicPr>
        <p:blipFill>
          <a:blip r:embed="rId7" cstate="print"/>
          <a:srcRect/>
          <a:stretch>
            <a:fillRect/>
          </a:stretch>
        </p:blipFill>
        <p:spPr bwMode="auto">
          <a:xfrm>
            <a:off x="7711069" y="0"/>
            <a:ext cx="1432931" cy="83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8B5C78C-F070-4EC3-9743-4468D2363354}" type="slidenum">
              <a:rPr lang="en-US" smtClean="0"/>
              <a:pPr>
                <a:defRPr/>
              </a:pPr>
              <a:t>21</a:t>
            </a:fld>
            <a:endParaRPr lang="en-US"/>
          </a:p>
        </p:txBody>
      </p:sp>
      <p:sp>
        <p:nvSpPr>
          <p:cNvPr id="5" name="Rectangle 2"/>
          <p:cNvSpPr>
            <a:spLocks/>
          </p:cNvSpPr>
          <p:nvPr/>
        </p:nvSpPr>
        <p:spPr bwMode="auto">
          <a:xfrm>
            <a:off x="457200" y="1600201"/>
            <a:ext cx="7353300" cy="533400"/>
          </a:xfrm>
          <a:prstGeom prst="rect">
            <a:avLst/>
          </a:prstGeom>
          <a:noFill/>
          <a:ln w="9525">
            <a:noFill/>
            <a:miter lim="800000"/>
            <a:headEnd/>
            <a:tailEnd/>
          </a:ln>
        </p:spPr>
        <p:txBody>
          <a:bodyPr anchor="ctr"/>
          <a:lstStyle/>
          <a:p>
            <a:pPr algn="ctr"/>
            <a:endParaRPr lang="en-US" altLang="en-US" sz="1400" dirty="0">
              <a:solidFill>
                <a:schemeClr val="tx2">
                  <a:lumMod val="75000"/>
                </a:schemeClr>
              </a:solidFill>
            </a:endParaRPr>
          </a:p>
        </p:txBody>
      </p:sp>
      <p:pic>
        <p:nvPicPr>
          <p:cNvPr id="6" name="Picture 3" descr="det_agenda"/>
          <p:cNvPicPr>
            <a:picLocks noChangeAspect="1" noChangeArrowheads="1"/>
          </p:cNvPicPr>
          <p:nvPr/>
        </p:nvPicPr>
        <p:blipFill>
          <a:blip r:embed="rId2" cstate="print"/>
          <a:srcRect/>
          <a:stretch>
            <a:fillRect/>
          </a:stretch>
        </p:blipFill>
        <p:spPr bwMode="gray">
          <a:xfrm>
            <a:off x="0" y="685800"/>
            <a:ext cx="6002098" cy="5562600"/>
          </a:xfrm>
          <a:prstGeom prst="rect">
            <a:avLst/>
          </a:prstGeom>
          <a:noFill/>
          <a:ln w="9525">
            <a:noFill/>
            <a:miter lim="800000"/>
            <a:headEnd/>
            <a:tailEnd/>
          </a:ln>
        </p:spPr>
      </p:pic>
      <p:grpSp>
        <p:nvGrpSpPr>
          <p:cNvPr id="2" name="Group 10"/>
          <p:cNvGrpSpPr>
            <a:grpSpLocks/>
          </p:cNvGrpSpPr>
          <p:nvPr/>
        </p:nvGrpSpPr>
        <p:grpSpPr bwMode="auto">
          <a:xfrm>
            <a:off x="990600" y="1143000"/>
            <a:ext cx="3265722" cy="2949400"/>
            <a:chOff x="-563288" y="-5481"/>
            <a:chExt cx="3268837" cy="2923854"/>
          </a:xfrm>
        </p:grpSpPr>
        <p:sp>
          <p:nvSpPr>
            <p:cNvPr id="8" name="Oval 5"/>
            <p:cNvSpPr>
              <a:spLocks noChangeAspect="1" noChangeArrowheads="1"/>
            </p:cNvSpPr>
            <p:nvPr/>
          </p:nvSpPr>
          <p:spPr bwMode="gray">
            <a:xfrm>
              <a:off x="-563288" y="-5481"/>
              <a:ext cx="301767" cy="223473"/>
            </a:xfrm>
            <a:prstGeom prst="ellipse">
              <a:avLst/>
            </a:prstGeom>
            <a:solidFill>
              <a:srgbClr val="0070C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9" name="Rectangle 4"/>
            <p:cNvSpPr>
              <a:spLocks noChangeArrowheads="1"/>
            </p:cNvSpPr>
            <p:nvPr/>
          </p:nvSpPr>
          <p:spPr bwMode="gray">
            <a:xfrm>
              <a:off x="1263652" y="2643773"/>
              <a:ext cx="1441897" cy="274600"/>
            </a:xfrm>
            <a:prstGeom prst="rect">
              <a:avLst/>
            </a:prstGeom>
            <a:noFill/>
            <a:ln w="25400" algn="ctr">
              <a:noFill/>
              <a:miter lim="800000"/>
              <a:headEnd/>
              <a:tailEnd/>
            </a:ln>
          </p:spPr>
          <p:txBody>
            <a:bodyPr wrap="none" lIns="0" tIns="0" rIns="0" bIns="0" anchor="ctr">
              <a:spAutoFit/>
            </a:bodyPr>
            <a:lstStyle/>
            <a:p>
              <a:r>
                <a:rPr lang="en-IN" altLang="en-US" b="1" dirty="0" smtClean="0"/>
                <a:t>Summing Up</a:t>
              </a:r>
              <a:endParaRPr lang="en-IN" altLang="en-US" dirty="0" smtClean="0"/>
            </a:p>
          </p:txBody>
        </p:sp>
      </p:grpSp>
      <p:grpSp>
        <p:nvGrpSpPr>
          <p:cNvPr id="3" name="Group 25"/>
          <p:cNvGrpSpPr>
            <a:grpSpLocks/>
          </p:cNvGrpSpPr>
          <p:nvPr/>
        </p:nvGrpSpPr>
        <p:grpSpPr bwMode="auto">
          <a:xfrm>
            <a:off x="2209800" y="3048000"/>
            <a:ext cx="2257028" cy="1061824"/>
            <a:chOff x="1190643" y="2562271"/>
            <a:chExt cx="2257629" cy="1061104"/>
          </a:xfrm>
          <a:solidFill>
            <a:schemeClr val="accent2"/>
          </a:solidFill>
        </p:grpSpPr>
        <p:sp>
          <p:nvSpPr>
            <p:cNvPr id="11" name="Oval 5"/>
            <p:cNvSpPr>
              <a:spLocks noChangeAspect="1" noChangeArrowheads="1"/>
            </p:cNvSpPr>
            <p:nvPr/>
          </p:nvSpPr>
          <p:spPr bwMode="gray">
            <a:xfrm>
              <a:off x="1343083" y="3399902"/>
              <a:ext cx="301767" cy="223473"/>
            </a:xfrm>
            <a:prstGeom prst="ellipse">
              <a:avLst/>
            </a:prstGeom>
            <a:solidFill>
              <a:schemeClr val="accent1"/>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
          <p:nvSpPr>
            <p:cNvPr id="12" name="Rectangle 4"/>
            <p:cNvSpPr>
              <a:spLocks noChangeArrowheads="1"/>
            </p:cNvSpPr>
            <p:nvPr/>
          </p:nvSpPr>
          <p:spPr bwMode="gray">
            <a:xfrm>
              <a:off x="1190643" y="2562271"/>
              <a:ext cx="2257629" cy="276811"/>
            </a:xfrm>
            <a:prstGeom prst="rect">
              <a:avLst/>
            </a:prstGeom>
            <a:solidFill>
              <a:srgbClr val="FF0000"/>
            </a:solidFill>
            <a:ln w="25400" algn="ctr">
              <a:noFill/>
              <a:miter lim="800000"/>
              <a:headEnd/>
              <a:tailEnd/>
            </a:ln>
          </p:spPr>
          <p:txBody>
            <a:bodyPr wrap="none" lIns="0" tIns="0" rIns="0" bIns="0" anchor="ctr">
              <a:spAutoFit/>
            </a:bodyPr>
            <a:lstStyle/>
            <a:p>
              <a:r>
                <a:rPr lang="pt-BR" altLang="ja-JP" b="1" dirty="0" smtClean="0">
                  <a:solidFill>
                    <a:schemeClr val="bg1"/>
                  </a:solidFill>
                  <a:ea typeface="MS PGothic" pitchFamily="34" charset="-128"/>
                </a:rPr>
                <a:t>Discom Perspective</a:t>
              </a:r>
            </a:p>
          </p:txBody>
        </p:sp>
      </p:grpSp>
      <p:grpSp>
        <p:nvGrpSpPr>
          <p:cNvPr id="7" name="Group 25"/>
          <p:cNvGrpSpPr>
            <a:grpSpLocks/>
          </p:cNvGrpSpPr>
          <p:nvPr/>
        </p:nvGrpSpPr>
        <p:grpSpPr bwMode="auto">
          <a:xfrm>
            <a:off x="1104900" y="1790849"/>
            <a:ext cx="5009410" cy="281614"/>
            <a:chOff x="695211" y="2638420"/>
            <a:chExt cx="5010749" cy="281423"/>
          </a:xfrm>
        </p:grpSpPr>
        <p:sp>
          <p:nvSpPr>
            <p:cNvPr id="14" name="Oval 5"/>
            <p:cNvSpPr>
              <a:spLocks noChangeAspect="1" noChangeArrowheads="1"/>
            </p:cNvSpPr>
            <p:nvPr/>
          </p:nvSpPr>
          <p:spPr bwMode="gray">
            <a:xfrm>
              <a:off x="695211" y="2638420"/>
              <a:ext cx="301767" cy="223473"/>
            </a:xfrm>
            <a:prstGeom prst="ellipse">
              <a:avLst/>
            </a:prstGeom>
            <a:solidFill>
              <a:srgbClr val="0070C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15" name="Rectangle 4"/>
            <p:cNvSpPr>
              <a:spLocks noChangeArrowheads="1"/>
            </p:cNvSpPr>
            <p:nvPr/>
          </p:nvSpPr>
          <p:spPr bwMode="gray">
            <a:xfrm>
              <a:off x="1259130" y="2643032"/>
              <a:ext cx="4446830" cy="276811"/>
            </a:xfrm>
            <a:prstGeom prst="rect">
              <a:avLst/>
            </a:prstGeom>
            <a:noFill/>
            <a:ln w="25400" algn="ctr">
              <a:noFill/>
              <a:miter lim="800000"/>
              <a:headEnd/>
              <a:tailEnd/>
            </a:ln>
          </p:spPr>
          <p:txBody>
            <a:bodyPr wrap="none" lIns="0" tIns="0" rIns="0" bIns="0" anchor="ctr">
              <a:spAutoFit/>
            </a:bodyPr>
            <a:lstStyle/>
            <a:p>
              <a:r>
                <a:rPr lang="en-IN" altLang="ja-JP" b="1" dirty="0" smtClean="0">
                  <a:ea typeface="MS PGothic" pitchFamily="34" charset="-128"/>
                </a:rPr>
                <a:t>Re-visiting RE Targets (2022) &amp; Enablers</a:t>
              </a:r>
            </a:p>
          </p:txBody>
        </p:sp>
      </p:grpSp>
      <p:grpSp>
        <p:nvGrpSpPr>
          <p:cNvPr id="10" name="Group 25"/>
          <p:cNvGrpSpPr>
            <a:grpSpLocks/>
          </p:cNvGrpSpPr>
          <p:nvPr/>
        </p:nvGrpSpPr>
        <p:grpSpPr bwMode="auto">
          <a:xfrm>
            <a:off x="1333500" y="2438401"/>
            <a:ext cx="2948925" cy="281605"/>
            <a:chOff x="695211" y="2638420"/>
            <a:chExt cx="2950291" cy="281147"/>
          </a:xfrm>
        </p:grpSpPr>
        <p:sp>
          <p:nvSpPr>
            <p:cNvPr id="17" name="Oval 5"/>
            <p:cNvSpPr>
              <a:spLocks noChangeAspect="1" noChangeArrowheads="1"/>
            </p:cNvSpPr>
            <p:nvPr/>
          </p:nvSpPr>
          <p:spPr bwMode="gray">
            <a:xfrm>
              <a:off x="695211" y="2638420"/>
              <a:ext cx="301767" cy="223473"/>
            </a:xfrm>
            <a:prstGeom prst="ellipse">
              <a:avLst/>
            </a:prstGeom>
            <a:solidFill>
              <a:srgbClr val="0070C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18" name="Rectangle 4"/>
            <p:cNvSpPr>
              <a:spLocks noChangeArrowheads="1"/>
            </p:cNvSpPr>
            <p:nvPr/>
          </p:nvSpPr>
          <p:spPr bwMode="gray">
            <a:xfrm>
              <a:off x="1259129" y="2643019"/>
              <a:ext cx="2386373" cy="276548"/>
            </a:xfrm>
            <a:prstGeom prst="rect">
              <a:avLst/>
            </a:prstGeom>
            <a:noFill/>
            <a:ln w="25400" algn="ctr">
              <a:noFill/>
              <a:miter lim="800000"/>
              <a:headEnd/>
              <a:tailEnd/>
            </a:ln>
          </p:spPr>
          <p:txBody>
            <a:bodyPr wrap="none" lIns="0" tIns="0" rIns="0" bIns="0" anchor="ctr">
              <a:spAutoFit/>
            </a:bodyPr>
            <a:lstStyle/>
            <a:p>
              <a:r>
                <a:rPr lang="pt-BR" altLang="ja-JP" b="1" dirty="0" smtClean="0">
                  <a:ea typeface="MS PGothic" pitchFamily="34" charset="-128"/>
                </a:rPr>
                <a:t>BSES foray into Solar</a:t>
              </a:r>
            </a:p>
          </p:txBody>
        </p:sp>
      </p:grpSp>
      <p:grpSp>
        <p:nvGrpSpPr>
          <p:cNvPr id="13" name="Group 25"/>
          <p:cNvGrpSpPr>
            <a:grpSpLocks/>
          </p:cNvGrpSpPr>
          <p:nvPr/>
        </p:nvGrpSpPr>
        <p:grpSpPr bwMode="auto">
          <a:xfrm>
            <a:off x="1524000" y="1143000"/>
            <a:ext cx="5270674" cy="2200208"/>
            <a:chOff x="885762" y="2871478"/>
            <a:chExt cx="5272082" cy="2198716"/>
          </a:xfrm>
        </p:grpSpPr>
        <p:sp>
          <p:nvSpPr>
            <p:cNvPr id="20" name="Oval 5"/>
            <p:cNvSpPr>
              <a:spLocks noChangeAspect="1" noChangeArrowheads="1"/>
            </p:cNvSpPr>
            <p:nvPr/>
          </p:nvSpPr>
          <p:spPr bwMode="gray">
            <a:xfrm>
              <a:off x="1038203" y="4846721"/>
              <a:ext cx="301767" cy="223473"/>
            </a:xfrm>
            <a:prstGeom prst="ellipse">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21" name="Rectangle 4"/>
            <p:cNvSpPr>
              <a:spLocks noChangeArrowheads="1"/>
            </p:cNvSpPr>
            <p:nvPr/>
          </p:nvSpPr>
          <p:spPr bwMode="gray">
            <a:xfrm>
              <a:off x="885762" y="2871478"/>
              <a:ext cx="5272082" cy="276811"/>
            </a:xfrm>
            <a:prstGeom prst="rect">
              <a:avLst/>
            </a:prstGeom>
            <a:noFill/>
            <a:ln w="25400" algn="ctr">
              <a:noFill/>
              <a:miter lim="800000"/>
              <a:headEnd/>
              <a:tailEnd/>
            </a:ln>
          </p:spPr>
          <p:txBody>
            <a:bodyPr wrap="none" lIns="0" tIns="0" rIns="0" bIns="0" anchor="ctr">
              <a:spAutoFit/>
            </a:bodyPr>
            <a:lstStyle/>
            <a:p>
              <a:r>
                <a:rPr lang="en-IN" altLang="ja-JP" b="1" dirty="0" smtClean="0">
                  <a:ea typeface="MS PGothic" pitchFamily="34" charset="-128"/>
                </a:rPr>
                <a:t>Indian Power Sector &amp; Solar Ecosystem in Delhi</a:t>
              </a:r>
            </a:p>
          </p:txBody>
        </p:sp>
      </p:grpSp>
      <p:sp>
        <p:nvSpPr>
          <p:cNvPr id="29" name="TextBox 28"/>
          <p:cNvSpPr txBox="1"/>
          <p:nvPr/>
        </p:nvSpPr>
        <p:spPr>
          <a:xfrm>
            <a:off x="304800" y="304800"/>
            <a:ext cx="4953000" cy="461665"/>
          </a:xfrm>
          <a:prstGeom prst="rect">
            <a:avLst/>
          </a:prstGeom>
          <a:noFill/>
        </p:spPr>
        <p:txBody>
          <a:bodyPr wrap="square" rtlCol="0">
            <a:spAutoFit/>
          </a:bodyPr>
          <a:lstStyle/>
          <a:p>
            <a:r>
              <a:rPr lang="en-IN" sz="2400" b="1" dirty="0" smtClean="0">
                <a:solidFill>
                  <a:srgbClr val="00B0F0"/>
                </a:solidFill>
              </a:rPr>
              <a:t>Presentation Flow</a:t>
            </a:r>
            <a:endParaRPr lang="en-IN" sz="2400" b="1" dirty="0">
              <a:solidFill>
                <a:srgbClr val="00B0F0"/>
              </a:solidFill>
            </a:endParaRPr>
          </a:p>
        </p:txBody>
      </p:sp>
      <p:pic>
        <p:nvPicPr>
          <p:cNvPr id="22" name="Picture 8"/>
          <p:cNvPicPr>
            <a:picLocks noChangeAspect="1" noChangeArrowheads="1"/>
          </p:cNvPicPr>
          <p:nvPr/>
        </p:nvPicPr>
        <p:blipFill>
          <a:blip r:embed="rId3" cstate="print"/>
          <a:srcRect/>
          <a:stretch>
            <a:fillRect/>
          </a:stretch>
        </p:blipFill>
        <p:spPr bwMode="auto">
          <a:xfrm>
            <a:off x="7711069" y="0"/>
            <a:ext cx="1432931" cy="838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563563"/>
          </a:xfrm>
        </p:spPr>
        <p:txBody>
          <a:bodyPr/>
          <a:lstStyle/>
          <a:p>
            <a:r>
              <a:rPr lang="en-US" sz="2800" dirty="0" smtClean="0"/>
              <a:t>Divergent Considerations</a:t>
            </a:r>
            <a:endParaRPr lang="en-IN" sz="2800" dirty="0"/>
          </a:p>
        </p:txBody>
      </p:sp>
      <p:sp>
        <p:nvSpPr>
          <p:cNvPr id="3" name="Content Placeholder 2"/>
          <p:cNvSpPr>
            <a:spLocks noGrp="1"/>
          </p:cNvSpPr>
          <p:nvPr>
            <p:ph idx="1"/>
          </p:nvPr>
        </p:nvSpPr>
        <p:spPr>
          <a:xfrm>
            <a:off x="457200" y="914401"/>
            <a:ext cx="8229600" cy="4267200"/>
          </a:xfrm>
        </p:spPr>
        <p:txBody>
          <a:bodyPr/>
          <a:lstStyle/>
          <a:p>
            <a:pPr marL="514350" indent="-514350">
              <a:buFont typeface="+mj-lt"/>
              <a:buAutoNum type="alphaUcPeriod"/>
            </a:pPr>
            <a:r>
              <a:rPr lang="en-US" sz="2800" u="sng" dirty="0" smtClean="0"/>
              <a:t>National Policy</a:t>
            </a:r>
          </a:p>
          <a:p>
            <a:pPr marL="914400" lvl="1" indent="-457200">
              <a:buFont typeface="+mj-lt"/>
              <a:buAutoNum type="arabicPeriod"/>
            </a:pPr>
            <a:r>
              <a:rPr lang="en-US" sz="2000" b="1" dirty="0" smtClean="0">
                <a:solidFill>
                  <a:srgbClr val="FF0000"/>
                </a:solidFill>
              </a:rPr>
              <a:t>Energy Security</a:t>
            </a:r>
          </a:p>
          <a:p>
            <a:pPr marL="914400" lvl="1" indent="-457200">
              <a:buFont typeface="+mj-lt"/>
              <a:buAutoNum type="arabicPeriod"/>
            </a:pPr>
            <a:r>
              <a:rPr lang="en-US" sz="2000" b="1" dirty="0" smtClean="0">
                <a:solidFill>
                  <a:srgbClr val="FF0000"/>
                </a:solidFill>
              </a:rPr>
              <a:t>Climate Change</a:t>
            </a:r>
          </a:p>
          <a:p>
            <a:pPr marL="914400" lvl="1" indent="-457200">
              <a:buFont typeface="+mj-lt"/>
              <a:buAutoNum type="arabicPeriod"/>
            </a:pPr>
            <a:r>
              <a:rPr lang="en-US" sz="2000" b="1" dirty="0" smtClean="0">
                <a:solidFill>
                  <a:srgbClr val="00B050"/>
                </a:solidFill>
              </a:rPr>
              <a:t>Electricity Shortages</a:t>
            </a:r>
          </a:p>
          <a:p>
            <a:pPr marL="914400" lvl="1" indent="-457200">
              <a:buFont typeface="+mj-lt"/>
              <a:buAutoNum type="arabicPeriod"/>
            </a:pPr>
            <a:r>
              <a:rPr lang="en-US" sz="2000" b="1" dirty="0" smtClean="0">
                <a:solidFill>
                  <a:srgbClr val="00B050"/>
                </a:solidFill>
              </a:rPr>
              <a:t>Electricity Access</a:t>
            </a:r>
          </a:p>
          <a:p>
            <a:pPr marL="514350" indent="-514350">
              <a:buFont typeface="+mj-lt"/>
              <a:buAutoNum type="alphaUcPeriod"/>
            </a:pPr>
            <a:r>
              <a:rPr lang="en-US" sz="2800" u="sng" dirty="0" smtClean="0"/>
              <a:t>Power Distribution Arena</a:t>
            </a:r>
          </a:p>
          <a:p>
            <a:pPr marL="914400" lvl="1" indent="-457200">
              <a:buFont typeface="+mj-lt"/>
              <a:buAutoNum type="arabicPeriod"/>
            </a:pPr>
            <a:r>
              <a:rPr lang="en-US" sz="2000" b="1" dirty="0" smtClean="0">
                <a:solidFill>
                  <a:srgbClr val="00B050"/>
                </a:solidFill>
              </a:rPr>
              <a:t>Ensure Electricity Access in a cost-effective way</a:t>
            </a:r>
          </a:p>
          <a:p>
            <a:pPr marL="914400" lvl="1" indent="-457200">
              <a:buFont typeface="+mj-lt"/>
              <a:buAutoNum type="arabicPeriod"/>
            </a:pPr>
            <a:r>
              <a:rPr lang="en-US" sz="2000" b="1" dirty="0" smtClean="0">
                <a:solidFill>
                  <a:srgbClr val="00B050"/>
                </a:solidFill>
              </a:rPr>
              <a:t>Provide Reliable Power Supply without Shortages</a:t>
            </a:r>
          </a:p>
          <a:p>
            <a:pPr marL="914400" lvl="1" indent="-457200">
              <a:buFont typeface="+mj-lt"/>
              <a:buAutoNum type="arabicPeriod"/>
            </a:pPr>
            <a:r>
              <a:rPr lang="en-US" sz="2000" b="1" dirty="0" smtClean="0">
                <a:solidFill>
                  <a:srgbClr val="FF0000"/>
                </a:solidFill>
              </a:rPr>
              <a:t>Optimize Power Cost through Demand Forecasting and Power Scheduling</a:t>
            </a:r>
            <a:endParaRPr lang="en-IN" sz="2400" dirty="0"/>
          </a:p>
        </p:txBody>
      </p:sp>
      <p:sp>
        <p:nvSpPr>
          <p:cNvPr id="4" name="Slide Number Placeholder 3"/>
          <p:cNvSpPr>
            <a:spLocks noGrp="1"/>
          </p:cNvSpPr>
          <p:nvPr>
            <p:ph type="sldNum" sz="quarter" idx="10"/>
          </p:nvPr>
        </p:nvSpPr>
        <p:spPr/>
        <p:txBody>
          <a:bodyPr/>
          <a:lstStyle/>
          <a:p>
            <a:pPr>
              <a:defRPr/>
            </a:pPr>
            <a:fld id="{98B5C78C-F070-4EC3-9743-4468D2363354}" type="slidenum">
              <a:rPr lang="en-US" smtClean="0">
                <a:solidFill>
                  <a:prstClr val="black">
                    <a:tint val="75000"/>
                  </a:prstClr>
                </a:solidFill>
              </a:rPr>
              <a:pPr>
                <a:defRPr/>
              </a:pPr>
              <a:t>22</a:t>
            </a:fld>
            <a:endParaRPr lang="en-US" dirty="0">
              <a:solidFill>
                <a:prstClr val="black">
                  <a:tint val="75000"/>
                </a:prstClr>
              </a:solidFill>
            </a:endParaRPr>
          </a:p>
        </p:txBody>
      </p:sp>
      <p:sp>
        <p:nvSpPr>
          <p:cNvPr id="5" name="TextBox 4"/>
          <p:cNvSpPr txBox="1"/>
          <p:nvPr/>
        </p:nvSpPr>
        <p:spPr>
          <a:xfrm>
            <a:off x="838200" y="5181600"/>
            <a:ext cx="7467600" cy="783193"/>
          </a:xfrm>
          <a:prstGeom prst="round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dirty="0" smtClean="0"/>
              <a:t>Such diverse considerations require high degree of confluence</a:t>
            </a:r>
          </a:p>
          <a:p>
            <a:pPr algn="ctr"/>
            <a:r>
              <a:rPr lang="en-US" sz="2000" dirty="0" smtClean="0"/>
              <a:t>to achieve National Targets </a:t>
            </a:r>
            <a:endParaRPr lang="en-IN" sz="2000" dirty="0"/>
          </a:p>
        </p:txBody>
      </p:sp>
      <p:sp>
        <p:nvSpPr>
          <p:cNvPr id="6" name="Right Brace 5"/>
          <p:cNvSpPr/>
          <p:nvPr/>
        </p:nvSpPr>
        <p:spPr>
          <a:xfrm>
            <a:off x="6781800" y="2209800"/>
            <a:ext cx="609600" cy="1828800"/>
          </a:xfrm>
          <a:prstGeom prst="rightBrace">
            <a:avLst/>
          </a:prstGeom>
          <a:ln w="508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8001000" y="1447800"/>
            <a:ext cx="609600" cy="3200400"/>
          </a:xfrm>
          <a:prstGeom prst="rightBrace">
            <a:avLst/>
          </a:prstGeom>
          <a:noFill/>
          <a:ln w="381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8"/>
          <p:cNvPicPr>
            <a:picLocks noChangeAspect="1" noChangeArrowheads="1"/>
          </p:cNvPicPr>
          <p:nvPr/>
        </p:nvPicPr>
        <p:blipFill>
          <a:blip r:embed="rId2" cstate="print"/>
          <a:srcRect/>
          <a:stretch>
            <a:fillRect/>
          </a:stretch>
        </p:blipFill>
        <p:spPr bwMode="auto">
          <a:xfrm>
            <a:off x="7711069" y="0"/>
            <a:ext cx="1432931" cy="838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563563"/>
          </a:xfrm>
        </p:spPr>
        <p:txBody>
          <a:bodyPr/>
          <a:lstStyle/>
          <a:p>
            <a:r>
              <a:rPr lang="en-IN" sz="2400" dirty="0" err="1" smtClean="0"/>
              <a:t>Discoms</a:t>
            </a:r>
            <a:r>
              <a:rPr lang="en-IN" sz="2400" dirty="0" smtClean="0"/>
              <a:t> active role in making a sustainable ecosystem</a:t>
            </a:r>
            <a:endParaRPr lang="en-IN" sz="2400" dirty="0"/>
          </a:p>
        </p:txBody>
      </p:sp>
      <p:sp>
        <p:nvSpPr>
          <p:cNvPr id="4" name="Slide Number Placeholder 3"/>
          <p:cNvSpPr>
            <a:spLocks noGrp="1"/>
          </p:cNvSpPr>
          <p:nvPr>
            <p:ph type="sldNum" sz="quarter" idx="10"/>
          </p:nvPr>
        </p:nvSpPr>
        <p:spPr/>
        <p:txBody>
          <a:bodyPr/>
          <a:lstStyle/>
          <a:p>
            <a:pPr>
              <a:defRPr/>
            </a:pPr>
            <a:fld id="{98B5C78C-F070-4EC3-9743-4468D2363354}" type="slidenum">
              <a:rPr lang="en-US" smtClean="0">
                <a:solidFill>
                  <a:prstClr val="black">
                    <a:tint val="75000"/>
                  </a:prstClr>
                </a:solidFill>
              </a:rPr>
              <a:pPr>
                <a:defRPr/>
              </a:pPr>
              <a:t>23</a:t>
            </a:fld>
            <a:endParaRPr lang="en-US">
              <a:solidFill>
                <a:prstClr val="black">
                  <a:tint val="75000"/>
                </a:prstClr>
              </a:solidFill>
            </a:endParaRPr>
          </a:p>
        </p:txBody>
      </p:sp>
      <p:graphicFrame>
        <p:nvGraphicFramePr>
          <p:cNvPr id="10" name="Diagram 9"/>
          <p:cNvGraphicFramePr/>
          <p:nvPr/>
        </p:nvGraphicFramePr>
        <p:xfrm>
          <a:off x="457200" y="8382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Line Callout 2 (Border and Accent Bar) 10"/>
          <p:cNvSpPr/>
          <p:nvPr/>
        </p:nvSpPr>
        <p:spPr>
          <a:xfrm>
            <a:off x="5943600" y="1219200"/>
            <a:ext cx="2971800" cy="762000"/>
          </a:xfrm>
          <a:prstGeom prst="accentBorderCallout2">
            <a:avLst>
              <a:gd name="adj1" fmla="val 18750"/>
              <a:gd name="adj2" fmla="val -8333"/>
              <a:gd name="adj3" fmla="val 18750"/>
              <a:gd name="adj4" fmla="val -16667"/>
              <a:gd name="adj5" fmla="val 45336"/>
              <a:gd name="adj6" fmla="val -3152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To focus beyond targets</a:t>
            </a:r>
            <a:endParaRPr lang="en-US" dirty="0">
              <a:solidFill>
                <a:schemeClr val="tx1"/>
              </a:solidFill>
            </a:endParaRPr>
          </a:p>
        </p:txBody>
      </p:sp>
      <p:sp>
        <p:nvSpPr>
          <p:cNvPr id="12" name="Line Callout 2 (Border and Accent Bar) 11"/>
          <p:cNvSpPr/>
          <p:nvPr/>
        </p:nvSpPr>
        <p:spPr>
          <a:xfrm>
            <a:off x="6019800" y="4648200"/>
            <a:ext cx="2819400" cy="1219200"/>
          </a:xfrm>
          <a:prstGeom prst="accentBorderCallout2">
            <a:avLst>
              <a:gd name="adj1" fmla="val 18750"/>
              <a:gd name="adj2" fmla="val -8333"/>
              <a:gd name="adj3" fmla="val 34595"/>
              <a:gd name="adj4" fmla="val -21235"/>
              <a:gd name="adj5" fmla="val -78192"/>
              <a:gd name="adj6" fmla="val 1092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Consumers and Developers to consider risks also apart from benefits.</a:t>
            </a:r>
            <a:endParaRPr lang="en-US" sz="1600" b="1" dirty="0">
              <a:solidFill>
                <a:schemeClr val="tx1"/>
              </a:solidFill>
            </a:endParaRPr>
          </a:p>
        </p:txBody>
      </p:sp>
      <p:sp>
        <p:nvSpPr>
          <p:cNvPr id="13" name="Line Callout 2 (Border and Accent Bar) 12"/>
          <p:cNvSpPr/>
          <p:nvPr/>
        </p:nvSpPr>
        <p:spPr>
          <a:xfrm rot="5400000">
            <a:off x="1181100" y="3771900"/>
            <a:ext cx="914400" cy="2819400"/>
          </a:xfrm>
          <a:prstGeom prst="accentBorderCallout2">
            <a:avLst>
              <a:gd name="adj1" fmla="val 18750"/>
              <a:gd name="adj2" fmla="val -8333"/>
              <a:gd name="adj3" fmla="val 18750"/>
              <a:gd name="adj4" fmla="val -8445"/>
              <a:gd name="adj5" fmla="val 26142"/>
              <a:gd name="adj6" fmla="val -10472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smtClean="0">
                <a:solidFill>
                  <a:schemeClr val="tx1"/>
                </a:solidFill>
              </a:rPr>
              <a:t>Regulators to be actively </a:t>
            </a:r>
            <a:r>
              <a:rPr lang="en-US" sz="1600" b="1" dirty="0" smtClean="0">
                <a:solidFill>
                  <a:schemeClr val="tx1"/>
                </a:solidFill>
              </a:rPr>
              <a:t>(rather proactively)</a:t>
            </a:r>
            <a:r>
              <a:rPr lang="en-US" sz="1600" dirty="0" smtClean="0">
                <a:solidFill>
                  <a:schemeClr val="tx1"/>
                </a:solidFill>
              </a:rPr>
              <a:t> involved in this evolution</a:t>
            </a:r>
            <a:endParaRPr lang="en-US" sz="1600" dirty="0">
              <a:solidFill>
                <a:schemeClr val="tx1"/>
              </a:solidFill>
            </a:endParaRPr>
          </a:p>
        </p:txBody>
      </p:sp>
      <p:pic>
        <p:nvPicPr>
          <p:cNvPr id="8" name="Picture 8"/>
          <p:cNvPicPr>
            <a:picLocks noChangeAspect="1" noChangeArrowheads="1"/>
          </p:cNvPicPr>
          <p:nvPr/>
        </p:nvPicPr>
        <p:blipFill>
          <a:blip r:embed="rId6" cstate="print"/>
          <a:srcRect/>
          <a:stretch>
            <a:fillRect/>
          </a:stretch>
        </p:blipFill>
        <p:spPr bwMode="auto">
          <a:xfrm>
            <a:off x="7711069" y="0"/>
            <a:ext cx="1432931" cy="838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Impact of Solar on </a:t>
            </a:r>
            <a:r>
              <a:rPr lang="en-US" sz="2800" dirty="0" err="1" smtClean="0"/>
              <a:t>Discom</a:t>
            </a:r>
            <a:r>
              <a:rPr lang="en-US" sz="2800" dirty="0" smtClean="0"/>
              <a:t> Operations</a:t>
            </a:r>
            <a:endParaRPr lang="en-IN" sz="2800" dirty="0"/>
          </a:p>
        </p:txBody>
      </p:sp>
      <p:graphicFrame>
        <p:nvGraphicFramePr>
          <p:cNvPr id="5" name="Content Placeholder 4"/>
          <p:cNvGraphicFramePr>
            <a:graphicFrameLocks noGrp="1"/>
          </p:cNvGraphicFramePr>
          <p:nvPr>
            <p:ph idx="1"/>
          </p:nvPr>
        </p:nvGraphicFramePr>
        <p:xfrm>
          <a:off x="304800" y="792480"/>
          <a:ext cx="8610600" cy="5455920"/>
        </p:xfrm>
        <a:graphic>
          <a:graphicData uri="http://schemas.openxmlformats.org/drawingml/2006/table">
            <a:tbl>
              <a:tblPr firstRow="1" bandRow="1">
                <a:tableStyleId>{5C22544A-7EE6-4342-B048-85BDC9FD1C3A}</a:tableStyleId>
              </a:tblPr>
              <a:tblGrid>
                <a:gridCol w="1524000"/>
                <a:gridCol w="2859578"/>
                <a:gridCol w="4227022"/>
              </a:tblGrid>
              <a:tr h="355543">
                <a:tc>
                  <a:txBody>
                    <a:bodyPr/>
                    <a:lstStyle/>
                    <a:p>
                      <a:r>
                        <a:rPr lang="en-US" sz="1800" dirty="0" smtClean="0"/>
                        <a:t>Attribute</a:t>
                      </a:r>
                      <a:endParaRPr lang="en-IN" sz="1800" dirty="0"/>
                    </a:p>
                  </a:txBody>
                  <a:tcPr/>
                </a:tc>
                <a:tc>
                  <a:txBody>
                    <a:bodyPr/>
                    <a:lstStyle/>
                    <a:p>
                      <a:r>
                        <a:rPr lang="en-US" sz="1800" dirty="0" smtClean="0"/>
                        <a:t>Impact</a:t>
                      </a:r>
                      <a:endParaRPr lang="en-IN" sz="1800" dirty="0"/>
                    </a:p>
                  </a:txBody>
                  <a:tcPr/>
                </a:tc>
                <a:tc>
                  <a:txBody>
                    <a:bodyPr/>
                    <a:lstStyle/>
                    <a:p>
                      <a:r>
                        <a:rPr lang="en-US" sz="1800" dirty="0" smtClean="0"/>
                        <a:t>Proposed Actions</a:t>
                      </a:r>
                      <a:endParaRPr lang="en-IN" sz="1800" dirty="0"/>
                    </a:p>
                  </a:txBody>
                  <a:tcPr/>
                </a:tc>
              </a:tr>
              <a:tr h="799972">
                <a:tc>
                  <a:txBody>
                    <a:bodyPr/>
                    <a:lstStyle/>
                    <a:p>
                      <a:pPr algn="ctr"/>
                      <a:r>
                        <a:rPr lang="en-US" sz="1800" b="1" dirty="0" smtClean="0"/>
                        <a:t>Transmission Network</a:t>
                      </a:r>
                      <a:endParaRPr lang="en-IN" sz="1800" b="1" dirty="0"/>
                    </a:p>
                  </a:txBody>
                  <a:tcPr/>
                </a:tc>
                <a:tc>
                  <a:txBody>
                    <a:bodyPr/>
                    <a:lstStyle/>
                    <a:p>
                      <a:r>
                        <a:rPr lang="en-US" sz="1600" baseline="0" dirty="0" smtClean="0"/>
                        <a:t>Conventional plants need quick adaptation (Ramp up &amp; down)</a:t>
                      </a:r>
                      <a:endParaRPr lang="en-IN" sz="1600" dirty="0"/>
                    </a:p>
                  </a:txBody>
                  <a:tcPr/>
                </a:tc>
                <a:tc>
                  <a:txBody>
                    <a:bodyPr/>
                    <a:lstStyle/>
                    <a:p>
                      <a:pPr marL="342900" indent="-342900">
                        <a:buFont typeface="+mj-lt"/>
                        <a:buAutoNum type="arabicPeriod"/>
                      </a:pPr>
                      <a:r>
                        <a:rPr lang="en-US" sz="1600" dirty="0" smtClean="0"/>
                        <a:t>Up-gradation</a:t>
                      </a:r>
                      <a:r>
                        <a:rPr lang="en-US" sz="1600" baseline="0" dirty="0" smtClean="0"/>
                        <a:t> of conventional plants.</a:t>
                      </a:r>
                    </a:p>
                    <a:p>
                      <a:pPr marL="342900" indent="-342900">
                        <a:buFont typeface="+mj-lt"/>
                        <a:buAutoNum type="arabicPeriod"/>
                      </a:pPr>
                      <a:r>
                        <a:rPr lang="en-US" sz="1600" dirty="0" smtClean="0"/>
                        <a:t>Plants</a:t>
                      </a:r>
                      <a:r>
                        <a:rPr lang="en-US" sz="1600" baseline="0" dirty="0" smtClean="0"/>
                        <a:t> located near Load Centers to be PPA free &amp; used for Grid Support by RLDCs.</a:t>
                      </a:r>
                      <a:endParaRPr lang="en-IN" sz="1600" dirty="0"/>
                    </a:p>
                  </a:txBody>
                  <a:tcPr/>
                </a:tc>
              </a:tr>
              <a:tr h="1037001">
                <a:tc>
                  <a:txBody>
                    <a:bodyPr/>
                    <a:lstStyle/>
                    <a:p>
                      <a:pPr algn="ctr"/>
                      <a:r>
                        <a:rPr lang="en-US" sz="1800" b="1" dirty="0" smtClean="0"/>
                        <a:t>Distribution</a:t>
                      </a:r>
                      <a:r>
                        <a:rPr lang="en-US" sz="1800" b="1" baseline="0" dirty="0" smtClean="0"/>
                        <a:t> Network</a:t>
                      </a:r>
                      <a:endParaRPr lang="en-IN" sz="1800" b="1" dirty="0"/>
                    </a:p>
                  </a:txBody>
                  <a:tcPr/>
                </a:tc>
                <a:tc>
                  <a:txBody>
                    <a:bodyPr/>
                    <a:lstStyle/>
                    <a:p>
                      <a:r>
                        <a:rPr lang="en-US" sz="1600" baseline="0" dirty="0" smtClean="0"/>
                        <a:t>Reversals &amp; dynamic  power flows </a:t>
                      </a:r>
                      <a:endParaRPr lang="en-IN" sz="1600" dirty="0"/>
                    </a:p>
                  </a:txBody>
                  <a:tcPr/>
                </a:tc>
                <a:tc>
                  <a:txBody>
                    <a:bodyPr/>
                    <a:lstStyle/>
                    <a:p>
                      <a:pPr marL="342900" indent="-342900">
                        <a:buFont typeface="+mj-lt"/>
                        <a:buAutoNum type="arabicPeriod"/>
                      </a:pPr>
                      <a:r>
                        <a:rPr lang="en-US" sz="1600" baseline="0" dirty="0" smtClean="0"/>
                        <a:t>Advanced load flow studies</a:t>
                      </a:r>
                    </a:p>
                    <a:p>
                      <a:pPr marL="342900" indent="-342900">
                        <a:buFont typeface="+mj-lt"/>
                        <a:buAutoNum type="arabicPeriod"/>
                      </a:pPr>
                      <a:r>
                        <a:rPr lang="en-US" sz="1600" baseline="0" dirty="0" smtClean="0"/>
                        <a:t>Dynamic protection arrangements</a:t>
                      </a:r>
                    </a:p>
                    <a:p>
                      <a:pPr marL="342900" indent="-342900">
                        <a:buFont typeface="+mj-lt"/>
                        <a:buAutoNum type="arabicPeriod"/>
                      </a:pPr>
                      <a:r>
                        <a:rPr lang="en-US" sz="1600" baseline="0" dirty="0" smtClean="0"/>
                        <a:t>Investments in Smart Grid</a:t>
                      </a:r>
                    </a:p>
                    <a:p>
                      <a:pPr marL="342900" indent="-342900">
                        <a:buFont typeface="+mj-lt"/>
                        <a:buAutoNum type="arabicPeriod"/>
                      </a:pPr>
                      <a:r>
                        <a:rPr lang="en-US" sz="1600" baseline="0" dirty="0" smtClean="0"/>
                        <a:t>Capability building</a:t>
                      </a:r>
                      <a:endParaRPr lang="en-IN" sz="1600" dirty="0"/>
                    </a:p>
                  </a:txBody>
                  <a:tcPr/>
                </a:tc>
              </a:tr>
              <a:tr h="1037001">
                <a:tc>
                  <a:txBody>
                    <a:bodyPr/>
                    <a:lstStyle/>
                    <a:p>
                      <a:pPr algn="ctr"/>
                      <a:r>
                        <a:rPr lang="en-US" sz="1800" b="1" dirty="0" smtClean="0"/>
                        <a:t>Demand Forecasting</a:t>
                      </a:r>
                      <a:endParaRPr lang="en-IN" sz="1800" b="1" dirty="0"/>
                    </a:p>
                  </a:txBody>
                  <a:tcPr/>
                </a:tc>
                <a:tc>
                  <a:txBody>
                    <a:bodyPr/>
                    <a:lstStyle/>
                    <a:p>
                      <a:r>
                        <a:rPr lang="en-US" sz="1600" dirty="0" smtClean="0"/>
                        <a:t>Due to variability, </a:t>
                      </a:r>
                      <a:r>
                        <a:rPr lang="en-US" sz="1600" baseline="0" dirty="0" smtClean="0"/>
                        <a:t>forecasting would be a dynamic challenge</a:t>
                      </a:r>
                      <a:endParaRPr lang="en-IN" sz="1600" dirty="0"/>
                    </a:p>
                  </a:txBody>
                  <a:tcPr/>
                </a:tc>
                <a:tc>
                  <a:txBody>
                    <a:bodyPr/>
                    <a:lstStyle/>
                    <a:p>
                      <a:pPr marL="342900" indent="-342900">
                        <a:buFont typeface="+mj-lt"/>
                        <a:buAutoNum type="arabicPeriod"/>
                      </a:pPr>
                      <a:r>
                        <a:rPr lang="en-US" sz="1600" dirty="0" err="1" smtClean="0"/>
                        <a:t>Discom</a:t>
                      </a:r>
                      <a:r>
                        <a:rPr lang="en-US" sz="1600" dirty="0" smtClean="0"/>
                        <a:t> to develop </a:t>
                      </a:r>
                      <a:r>
                        <a:rPr lang="en-US" sz="1600" baseline="0" dirty="0" smtClean="0"/>
                        <a:t>Distribution System Operator capabilities. </a:t>
                      </a:r>
                    </a:p>
                    <a:p>
                      <a:pPr marL="342900" indent="-342900">
                        <a:buFont typeface="+mj-lt"/>
                        <a:buAutoNum type="arabicPeriod"/>
                      </a:pPr>
                      <a:r>
                        <a:rPr lang="en-US" sz="1600" baseline="0" dirty="0" smtClean="0"/>
                        <a:t>Needs to integrate and monitor data from each PV plant and invest in Storage</a:t>
                      </a:r>
                      <a:endParaRPr lang="en-IN" sz="1600" dirty="0"/>
                    </a:p>
                  </a:txBody>
                  <a:tcPr/>
                </a:tc>
              </a:tr>
              <a:tr h="1037001">
                <a:tc>
                  <a:txBody>
                    <a:bodyPr/>
                    <a:lstStyle/>
                    <a:p>
                      <a:pPr algn="ctr"/>
                      <a:r>
                        <a:rPr lang="en-US" sz="1800" b="1" dirty="0" smtClean="0"/>
                        <a:t>Tariff</a:t>
                      </a:r>
                      <a:endParaRPr lang="en-IN" sz="1800" b="1" dirty="0"/>
                    </a:p>
                  </a:txBody>
                  <a:tcPr/>
                </a:tc>
                <a:tc>
                  <a:txBody>
                    <a:bodyPr/>
                    <a:lstStyle/>
                    <a:p>
                      <a:r>
                        <a:rPr lang="en-US" sz="1600" dirty="0" smtClean="0"/>
                        <a:t>Solar can only reduce Day Peak, </a:t>
                      </a:r>
                      <a:r>
                        <a:rPr lang="en-US" sz="1600" dirty="0" err="1" smtClean="0"/>
                        <a:t>Discom</a:t>
                      </a:r>
                      <a:r>
                        <a:rPr lang="en-US" sz="1600" dirty="0" smtClean="0"/>
                        <a:t> still</a:t>
                      </a:r>
                      <a:r>
                        <a:rPr lang="en-US" sz="1600" baseline="0" dirty="0" smtClean="0"/>
                        <a:t> </a:t>
                      </a:r>
                      <a:r>
                        <a:rPr lang="en-US" sz="1600" dirty="0" smtClean="0"/>
                        <a:t>needs to tie up for Night Peaks.</a:t>
                      </a:r>
                      <a:endParaRPr lang="en-IN" sz="1600" dirty="0"/>
                    </a:p>
                  </a:txBody>
                  <a:tcPr/>
                </a:tc>
                <a:tc>
                  <a:txBody>
                    <a:bodyPr/>
                    <a:lstStyle/>
                    <a:p>
                      <a:pPr marL="342900" indent="-342900">
                        <a:buFont typeface="+mj-lt"/>
                        <a:buAutoNum type="arabicPeriod"/>
                      </a:pPr>
                      <a:r>
                        <a:rPr lang="en-US" sz="1600" dirty="0" smtClean="0"/>
                        <a:t>Solar Tariff  would be offsetting only the Variable Tariff and hence would lead</a:t>
                      </a:r>
                      <a:r>
                        <a:rPr lang="en-US" sz="1600" baseline="0" dirty="0" smtClean="0"/>
                        <a:t> to consumer tariff increases. </a:t>
                      </a:r>
                    </a:p>
                    <a:p>
                      <a:pPr marL="342900" indent="-342900">
                        <a:buFont typeface="+mj-lt"/>
                        <a:buAutoNum type="arabicPeriod"/>
                      </a:pPr>
                      <a:r>
                        <a:rPr lang="en-US" sz="1600" baseline="0" dirty="0" smtClean="0"/>
                        <a:t>Support/ subsidy may be required.</a:t>
                      </a:r>
                      <a:endParaRPr lang="en-IN" sz="1600" dirty="0"/>
                    </a:p>
                  </a:txBody>
                  <a:tcPr/>
                </a:tc>
              </a:tr>
              <a:tr h="1037001">
                <a:tc>
                  <a:txBody>
                    <a:bodyPr/>
                    <a:lstStyle/>
                    <a:p>
                      <a:pPr algn="ctr"/>
                      <a:r>
                        <a:rPr lang="en-US" sz="1800" b="1" dirty="0" err="1" smtClean="0"/>
                        <a:t>Discom</a:t>
                      </a:r>
                      <a:r>
                        <a:rPr lang="en-US" sz="1800" b="1" dirty="0" smtClean="0"/>
                        <a:t> </a:t>
                      </a:r>
                    </a:p>
                    <a:p>
                      <a:pPr algn="ctr"/>
                      <a:r>
                        <a:rPr lang="en-US" sz="1800" b="1" dirty="0" smtClean="0"/>
                        <a:t>retail</a:t>
                      </a:r>
                      <a:r>
                        <a:rPr lang="en-US" sz="1800" b="1" baseline="0" dirty="0" smtClean="0"/>
                        <a:t> sale</a:t>
                      </a:r>
                      <a:endParaRPr lang="en-IN" sz="1800" b="1" dirty="0"/>
                    </a:p>
                  </a:txBody>
                  <a:tcPr/>
                </a:tc>
                <a:tc>
                  <a:txBody>
                    <a:bodyPr/>
                    <a:lstStyle/>
                    <a:p>
                      <a:r>
                        <a:rPr lang="en-US" sz="1600" dirty="0" smtClean="0"/>
                        <a:t>Net Metering reduces the net sales of </a:t>
                      </a:r>
                      <a:r>
                        <a:rPr lang="en-US" sz="1600" dirty="0" err="1" smtClean="0"/>
                        <a:t>Discom</a:t>
                      </a:r>
                      <a:r>
                        <a:rPr lang="en-US" sz="1600" dirty="0" smtClean="0"/>
                        <a:t> eroding good units base.</a:t>
                      </a:r>
                      <a:endParaRPr lang="en-IN" sz="1600" dirty="0"/>
                    </a:p>
                  </a:txBody>
                  <a:tcPr/>
                </a:tc>
                <a:tc>
                  <a:txBody>
                    <a:bodyPr/>
                    <a:lstStyle/>
                    <a:p>
                      <a:pPr marL="342900" indent="-342900">
                        <a:buFont typeface="+mj-lt"/>
                        <a:buAutoNum type="arabicPeriod"/>
                      </a:pPr>
                      <a:r>
                        <a:rPr lang="en-US" sz="1600" dirty="0" smtClean="0"/>
                        <a:t>Consumers cannot be self-sufficient with Solar alone.</a:t>
                      </a:r>
                    </a:p>
                    <a:p>
                      <a:pPr marL="342900" indent="-342900">
                        <a:buFont typeface="+mj-lt"/>
                        <a:buAutoNum type="arabicPeriod"/>
                      </a:pPr>
                      <a:r>
                        <a:rPr lang="en-US" sz="1600" dirty="0" smtClean="0"/>
                        <a:t>Hence total</a:t>
                      </a:r>
                      <a:r>
                        <a:rPr lang="en-US" sz="1600" baseline="0" dirty="0" smtClean="0"/>
                        <a:t> consumption to be accounted as </a:t>
                      </a:r>
                      <a:r>
                        <a:rPr lang="en-US" sz="1600" baseline="0" dirty="0" err="1" smtClean="0"/>
                        <a:t>Discom</a:t>
                      </a:r>
                      <a:r>
                        <a:rPr lang="en-US" sz="1600" baseline="0" dirty="0" smtClean="0"/>
                        <a:t> sales.</a:t>
                      </a:r>
                      <a:endParaRPr lang="en-IN" sz="1600" dirty="0"/>
                    </a:p>
                  </a:txBody>
                  <a:tcPr/>
                </a:tc>
              </a:tr>
            </a:tbl>
          </a:graphicData>
        </a:graphic>
      </p:graphicFrame>
      <p:sp>
        <p:nvSpPr>
          <p:cNvPr id="4" name="Slide Number Placeholder 3"/>
          <p:cNvSpPr>
            <a:spLocks noGrp="1"/>
          </p:cNvSpPr>
          <p:nvPr>
            <p:ph type="sldNum" sz="quarter" idx="10"/>
          </p:nvPr>
        </p:nvSpPr>
        <p:spPr/>
        <p:txBody>
          <a:bodyPr/>
          <a:lstStyle/>
          <a:p>
            <a:pPr>
              <a:defRPr/>
            </a:pPr>
            <a:fld id="{98B5C78C-F070-4EC3-9743-4468D2363354}" type="slidenum">
              <a:rPr lang="en-US" smtClean="0">
                <a:solidFill>
                  <a:prstClr val="black">
                    <a:tint val="75000"/>
                  </a:prstClr>
                </a:solidFill>
              </a:rPr>
              <a:pPr>
                <a:defRPr/>
              </a:pPr>
              <a:t>24</a:t>
            </a:fld>
            <a:endParaRPr lang="en-US">
              <a:solidFill>
                <a:prstClr val="black">
                  <a:tint val="75000"/>
                </a:prstClr>
              </a:solidFill>
            </a:endParaRPr>
          </a:p>
        </p:txBody>
      </p:sp>
      <p:pic>
        <p:nvPicPr>
          <p:cNvPr id="6" name="Picture 8"/>
          <p:cNvPicPr>
            <a:picLocks noChangeAspect="1" noChangeArrowheads="1"/>
          </p:cNvPicPr>
          <p:nvPr/>
        </p:nvPicPr>
        <p:blipFill>
          <a:blip r:embed="rId2" cstate="print"/>
          <a:srcRect/>
          <a:stretch>
            <a:fillRect/>
          </a:stretch>
        </p:blipFill>
        <p:spPr bwMode="auto">
          <a:xfrm>
            <a:off x="7711069" y="0"/>
            <a:ext cx="1432931" cy="838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smtClean="0"/>
              <a:t>Discom</a:t>
            </a:r>
            <a:r>
              <a:rPr lang="en-US" sz="2400" dirty="0" smtClean="0"/>
              <a:t> expectations from other Stakeholders</a:t>
            </a:r>
            <a:endParaRPr lang="en-IN" sz="2400" dirty="0"/>
          </a:p>
        </p:txBody>
      </p:sp>
      <p:sp>
        <p:nvSpPr>
          <p:cNvPr id="4" name="Slide Number Placeholder 3"/>
          <p:cNvSpPr>
            <a:spLocks noGrp="1"/>
          </p:cNvSpPr>
          <p:nvPr>
            <p:ph type="sldNum" sz="quarter" idx="10"/>
          </p:nvPr>
        </p:nvSpPr>
        <p:spPr/>
        <p:txBody>
          <a:bodyPr/>
          <a:lstStyle/>
          <a:p>
            <a:pPr>
              <a:defRPr/>
            </a:pPr>
            <a:fld id="{98B5C78C-F070-4EC3-9743-4468D2363354}" type="slidenum">
              <a:rPr lang="en-US" smtClean="0">
                <a:solidFill>
                  <a:prstClr val="black">
                    <a:tint val="75000"/>
                  </a:prstClr>
                </a:solidFill>
              </a:rPr>
              <a:pPr>
                <a:defRPr/>
              </a:pPr>
              <a:t>25</a:t>
            </a:fld>
            <a:endParaRPr lang="en-US">
              <a:solidFill>
                <a:prstClr val="black">
                  <a:tint val="75000"/>
                </a:prstClr>
              </a:solidFill>
            </a:endParaRPr>
          </a:p>
        </p:txBody>
      </p:sp>
      <p:sp>
        <p:nvSpPr>
          <p:cNvPr id="17" name="Rounded Rectangle 16"/>
          <p:cNvSpPr/>
          <p:nvPr/>
        </p:nvSpPr>
        <p:spPr>
          <a:xfrm>
            <a:off x="352098" y="911770"/>
            <a:ext cx="8410902" cy="1526630"/>
          </a:xfrm>
          <a:prstGeom prst="roundRect">
            <a:avLst>
              <a:gd name="adj" fmla="val 4689"/>
            </a:avLst>
          </a:prstGeom>
          <a:solidFill>
            <a:schemeClr val="accent5">
              <a:lumMod val="20000"/>
              <a:lumOff val="80000"/>
            </a:schemeClr>
          </a:solidFill>
        </p:spPr>
        <p:style>
          <a:lnRef idx="1">
            <a:schemeClr val="accent3"/>
          </a:lnRef>
          <a:fillRef idx="3">
            <a:schemeClr val="accent3"/>
          </a:fillRef>
          <a:effectRef idx="2">
            <a:schemeClr val="accent3"/>
          </a:effectRef>
          <a:fontRef idx="minor">
            <a:schemeClr val="lt1"/>
          </a:fontRef>
        </p:style>
        <p:txBody>
          <a:bodyPr rtlCol="0" anchor="t"/>
          <a:lstStyle/>
          <a:p>
            <a:pPr marL="346075" indent="-346075" algn="ctr"/>
            <a:r>
              <a:rPr lang="en-US" sz="2400" b="1" dirty="0" smtClean="0">
                <a:solidFill>
                  <a:schemeClr val="accent1">
                    <a:lumMod val="75000"/>
                  </a:schemeClr>
                </a:solidFill>
              </a:rPr>
              <a:t>Centre &amp; State Govt. (Facilitator)</a:t>
            </a:r>
          </a:p>
          <a:p>
            <a:pPr marL="346075" indent="-346075">
              <a:buFont typeface="Arial" pitchFamily="34" charset="0"/>
              <a:buChar char="•"/>
            </a:pPr>
            <a:r>
              <a:rPr lang="en-US" sz="2000" dirty="0" smtClean="0">
                <a:solidFill>
                  <a:schemeClr val="tx1"/>
                </a:solidFill>
              </a:rPr>
              <a:t>Able Policy Support</a:t>
            </a:r>
          </a:p>
          <a:p>
            <a:pPr marL="346075" indent="-346075">
              <a:buFont typeface="Arial" pitchFamily="34" charset="0"/>
              <a:buChar char="•"/>
            </a:pPr>
            <a:r>
              <a:rPr lang="en-US" sz="2000" dirty="0" smtClean="0">
                <a:solidFill>
                  <a:schemeClr val="tx1"/>
                </a:solidFill>
              </a:rPr>
              <a:t>Funding Mechanism</a:t>
            </a:r>
          </a:p>
          <a:p>
            <a:pPr marL="346075" indent="-346075">
              <a:buFont typeface="Arial" pitchFamily="34" charset="0"/>
              <a:buChar char="•"/>
            </a:pPr>
            <a:r>
              <a:rPr lang="en-US" sz="2000" dirty="0" smtClean="0">
                <a:solidFill>
                  <a:schemeClr val="tx1"/>
                </a:solidFill>
              </a:rPr>
              <a:t>Capacity &amp; Capability Building (Global expertise)</a:t>
            </a:r>
            <a:endParaRPr lang="en-IN" sz="2000" dirty="0" smtClean="0">
              <a:solidFill>
                <a:schemeClr val="tx1"/>
              </a:solidFill>
            </a:endParaRPr>
          </a:p>
          <a:p>
            <a:pPr marL="346075" indent="-346075" algn="ctr">
              <a:buFont typeface="Arial" pitchFamily="34" charset="0"/>
              <a:buChar char="•"/>
            </a:pPr>
            <a:endParaRPr lang="en-IN" sz="1600" dirty="0">
              <a:solidFill>
                <a:schemeClr val="tx1"/>
              </a:solidFill>
            </a:endParaRPr>
          </a:p>
        </p:txBody>
      </p:sp>
      <p:sp>
        <p:nvSpPr>
          <p:cNvPr id="18" name="Rounded Rectangle 17"/>
          <p:cNvSpPr/>
          <p:nvPr/>
        </p:nvSpPr>
        <p:spPr>
          <a:xfrm>
            <a:off x="381000" y="2590800"/>
            <a:ext cx="8305800" cy="1676400"/>
          </a:xfrm>
          <a:prstGeom prst="roundRect">
            <a:avLst>
              <a:gd name="adj" fmla="val 4689"/>
            </a:avLst>
          </a:prstGeom>
          <a:solidFill>
            <a:schemeClr val="accent3">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t"/>
          <a:lstStyle/>
          <a:p>
            <a:pPr marL="346075" indent="-346075" algn="ctr"/>
            <a:r>
              <a:rPr lang="en-US" sz="2400" b="1" dirty="0" smtClean="0">
                <a:solidFill>
                  <a:schemeClr val="accent3">
                    <a:lumMod val="50000"/>
                  </a:schemeClr>
                </a:solidFill>
              </a:rPr>
              <a:t>Regulators (Balancer)</a:t>
            </a:r>
          </a:p>
          <a:p>
            <a:pPr marL="346075" indent="-346075" algn="ctr"/>
            <a:endParaRPr lang="en-US" sz="1100" dirty="0" smtClean="0">
              <a:solidFill>
                <a:schemeClr val="tx1"/>
              </a:solidFill>
            </a:endParaRPr>
          </a:p>
          <a:p>
            <a:pPr marL="346075" indent="-346075">
              <a:buFont typeface="Arial" pitchFamily="34" charset="0"/>
              <a:buChar char="•"/>
            </a:pPr>
            <a:r>
              <a:rPr lang="en-US" sz="2000" dirty="0" smtClean="0">
                <a:solidFill>
                  <a:schemeClr val="tx1"/>
                </a:solidFill>
              </a:rPr>
              <a:t>To play pro-active role &amp; provide regular guidance to all.</a:t>
            </a:r>
          </a:p>
          <a:p>
            <a:pPr marL="346075" indent="-346075">
              <a:buFont typeface="Arial" pitchFamily="34" charset="0"/>
              <a:buChar char="•"/>
            </a:pPr>
            <a:r>
              <a:rPr lang="en-US" sz="2000" dirty="0" smtClean="0">
                <a:solidFill>
                  <a:schemeClr val="tx1"/>
                </a:solidFill>
              </a:rPr>
              <a:t>Realistic RPO targets aligned to state profile.</a:t>
            </a:r>
          </a:p>
          <a:p>
            <a:pPr marL="346075" indent="-346075">
              <a:buFont typeface="Arial" pitchFamily="34" charset="0"/>
              <a:buChar char="•"/>
            </a:pPr>
            <a:r>
              <a:rPr lang="en-US" sz="2000" dirty="0" smtClean="0">
                <a:solidFill>
                  <a:schemeClr val="tx1"/>
                </a:solidFill>
              </a:rPr>
              <a:t>Ensure balance between Govt. Targets &amp; </a:t>
            </a:r>
            <a:r>
              <a:rPr lang="en-US" sz="2000" dirty="0" err="1" smtClean="0">
                <a:solidFill>
                  <a:schemeClr val="tx1"/>
                </a:solidFill>
              </a:rPr>
              <a:t>Discom</a:t>
            </a:r>
            <a:r>
              <a:rPr lang="en-US" sz="2000" dirty="0" smtClean="0">
                <a:solidFill>
                  <a:schemeClr val="tx1"/>
                </a:solidFill>
              </a:rPr>
              <a:t> ability. </a:t>
            </a:r>
            <a:endParaRPr lang="en-IN" sz="2000" dirty="0" smtClean="0">
              <a:solidFill>
                <a:schemeClr val="tx1"/>
              </a:solidFill>
            </a:endParaRPr>
          </a:p>
        </p:txBody>
      </p:sp>
      <p:sp>
        <p:nvSpPr>
          <p:cNvPr id="19" name="Rounded Rectangle 18"/>
          <p:cNvSpPr/>
          <p:nvPr/>
        </p:nvSpPr>
        <p:spPr>
          <a:xfrm>
            <a:off x="381000" y="4495800"/>
            <a:ext cx="8305800" cy="1600200"/>
          </a:xfrm>
          <a:prstGeom prst="roundRect">
            <a:avLst>
              <a:gd name="adj" fmla="val 4689"/>
            </a:avLst>
          </a:prstGeom>
          <a:solidFill>
            <a:schemeClr val="accent2">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t"/>
          <a:lstStyle/>
          <a:p>
            <a:pPr marL="346075" indent="-346075" algn="ctr"/>
            <a:r>
              <a:rPr lang="en-US" sz="2400" b="1" dirty="0" smtClean="0">
                <a:solidFill>
                  <a:schemeClr val="accent2">
                    <a:lumMod val="75000"/>
                  </a:schemeClr>
                </a:solidFill>
              </a:rPr>
              <a:t>Developers &amp; Consumers (Lubricator)</a:t>
            </a:r>
            <a:endParaRPr lang="en-US" sz="3600" b="1" dirty="0" smtClean="0">
              <a:solidFill>
                <a:schemeClr val="accent2">
                  <a:lumMod val="75000"/>
                </a:schemeClr>
              </a:solidFill>
            </a:endParaRPr>
          </a:p>
          <a:p>
            <a:pPr marL="346075" indent="-346075">
              <a:buFont typeface="Arial" pitchFamily="34" charset="0"/>
              <a:buChar char="•"/>
            </a:pPr>
            <a:r>
              <a:rPr lang="en-US" dirty="0" smtClean="0">
                <a:solidFill>
                  <a:schemeClr val="tx1"/>
                </a:solidFill>
              </a:rPr>
              <a:t>Collective concern not individual..we need to be future ready..</a:t>
            </a:r>
          </a:p>
          <a:p>
            <a:pPr marL="346075" indent="-346075">
              <a:buFont typeface="Arial" pitchFamily="34" charset="0"/>
              <a:buChar char="•"/>
            </a:pPr>
            <a:r>
              <a:rPr lang="en-US" dirty="0" smtClean="0">
                <a:solidFill>
                  <a:schemeClr val="tx1"/>
                </a:solidFill>
              </a:rPr>
              <a:t>Solar Equipment performance affects Grid (Safety/ Grid  response)</a:t>
            </a:r>
          </a:p>
          <a:p>
            <a:pPr marL="346075" indent="-346075">
              <a:buFont typeface="Arial" pitchFamily="34" charset="0"/>
              <a:buChar char="•"/>
            </a:pPr>
            <a:r>
              <a:rPr lang="en-US" dirty="0" smtClean="0">
                <a:solidFill>
                  <a:schemeClr val="tx1"/>
                </a:solidFill>
              </a:rPr>
              <a:t>Consumers to act responsibly &amp; understand the evolutionary process.</a:t>
            </a:r>
            <a:endParaRPr lang="en-IN" dirty="0">
              <a:solidFill>
                <a:schemeClr val="tx1"/>
              </a:solidFill>
            </a:endParaRPr>
          </a:p>
        </p:txBody>
      </p:sp>
      <p:pic>
        <p:nvPicPr>
          <p:cNvPr id="2050" name="Picture 2"/>
          <p:cNvPicPr>
            <a:picLocks noChangeAspect="1" noChangeArrowheads="1"/>
          </p:cNvPicPr>
          <p:nvPr/>
        </p:nvPicPr>
        <p:blipFill>
          <a:blip r:embed="rId2" cstate="print"/>
          <a:srcRect/>
          <a:stretch>
            <a:fillRect/>
          </a:stretch>
        </p:blipFill>
        <p:spPr bwMode="auto">
          <a:xfrm>
            <a:off x="7315199" y="914400"/>
            <a:ext cx="1447801" cy="15240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7315200" y="2590800"/>
            <a:ext cx="1447800" cy="16764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7315200" y="4495800"/>
            <a:ext cx="1404937" cy="1600200"/>
          </a:xfrm>
          <a:prstGeom prst="rect">
            <a:avLst/>
          </a:prstGeom>
          <a:noFill/>
          <a:ln w="9525">
            <a:noFill/>
            <a:miter lim="800000"/>
            <a:headEnd/>
            <a:tailEnd/>
          </a:ln>
          <a:effectLst>
            <a:innerShdw blurRad="63500" dist="50800" dir="18900000">
              <a:prstClr val="black">
                <a:alpha val="50000"/>
              </a:prstClr>
            </a:innerShdw>
          </a:effectLst>
        </p:spPr>
      </p:pic>
      <p:pic>
        <p:nvPicPr>
          <p:cNvPr id="10" name="Picture 8"/>
          <p:cNvPicPr>
            <a:picLocks noChangeAspect="1" noChangeArrowheads="1"/>
          </p:cNvPicPr>
          <p:nvPr/>
        </p:nvPicPr>
        <p:blipFill>
          <a:blip r:embed="rId5" cstate="print"/>
          <a:srcRect/>
          <a:stretch>
            <a:fillRect/>
          </a:stretch>
        </p:blipFill>
        <p:spPr bwMode="auto">
          <a:xfrm>
            <a:off x="7711069" y="0"/>
            <a:ext cx="1432931" cy="8382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8B5C78C-F070-4EC3-9743-4468D2363354}" type="slidenum">
              <a:rPr lang="en-US" smtClean="0"/>
              <a:pPr>
                <a:defRPr/>
              </a:pPr>
              <a:t>26</a:t>
            </a:fld>
            <a:endParaRPr lang="en-US"/>
          </a:p>
        </p:txBody>
      </p:sp>
      <p:sp>
        <p:nvSpPr>
          <p:cNvPr id="5" name="Rectangle 2"/>
          <p:cNvSpPr>
            <a:spLocks/>
          </p:cNvSpPr>
          <p:nvPr/>
        </p:nvSpPr>
        <p:spPr bwMode="auto">
          <a:xfrm>
            <a:off x="457200" y="1600201"/>
            <a:ext cx="7353300" cy="533400"/>
          </a:xfrm>
          <a:prstGeom prst="rect">
            <a:avLst/>
          </a:prstGeom>
          <a:noFill/>
          <a:ln w="9525">
            <a:noFill/>
            <a:miter lim="800000"/>
            <a:headEnd/>
            <a:tailEnd/>
          </a:ln>
        </p:spPr>
        <p:txBody>
          <a:bodyPr anchor="ctr"/>
          <a:lstStyle/>
          <a:p>
            <a:pPr algn="ctr"/>
            <a:endParaRPr lang="en-US" altLang="en-US" sz="1400" dirty="0">
              <a:solidFill>
                <a:schemeClr val="tx2">
                  <a:lumMod val="75000"/>
                </a:schemeClr>
              </a:solidFill>
            </a:endParaRPr>
          </a:p>
        </p:txBody>
      </p:sp>
      <p:pic>
        <p:nvPicPr>
          <p:cNvPr id="6" name="Picture 3" descr="det_agenda"/>
          <p:cNvPicPr>
            <a:picLocks noChangeAspect="1" noChangeArrowheads="1"/>
          </p:cNvPicPr>
          <p:nvPr/>
        </p:nvPicPr>
        <p:blipFill>
          <a:blip r:embed="rId2" cstate="print"/>
          <a:srcRect/>
          <a:stretch>
            <a:fillRect/>
          </a:stretch>
        </p:blipFill>
        <p:spPr bwMode="gray">
          <a:xfrm>
            <a:off x="0" y="685800"/>
            <a:ext cx="6002098" cy="5562600"/>
          </a:xfrm>
          <a:prstGeom prst="rect">
            <a:avLst/>
          </a:prstGeom>
          <a:noFill/>
          <a:ln w="9525">
            <a:noFill/>
            <a:miter lim="800000"/>
            <a:headEnd/>
            <a:tailEnd/>
          </a:ln>
        </p:spPr>
      </p:pic>
      <p:grpSp>
        <p:nvGrpSpPr>
          <p:cNvPr id="2" name="Group 10"/>
          <p:cNvGrpSpPr>
            <a:grpSpLocks/>
          </p:cNvGrpSpPr>
          <p:nvPr/>
        </p:nvGrpSpPr>
        <p:grpSpPr bwMode="auto">
          <a:xfrm>
            <a:off x="990600" y="1143000"/>
            <a:ext cx="3352800" cy="2867799"/>
            <a:chOff x="-563288" y="-5481"/>
            <a:chExt cx="3355998" cy="2842960"/>
          </a:xfrm>
        </p:grpSpPr>
        <p:sp>
          <p:nvSpPr>
            <p:cNvPr id="8" name="Oval 5"/>
            <p:cNvSpPr>
              <a:spLocks noChangeAspect="1" noChangeArrowheads="1"/>
            </p:cNvSpPr>
            <p:nvPr/>
          </p:nvSpPr>
          <p:spPr bwMode="gray">
            <a:xfrm>
              <a:off x="-563288" y="-5481"/>
              <a:ext cx="301767" cy="223473"/>
            </a:xfrm>
            <a:prstGeom prst="ellipse">
              <a:avLst/>
            </a:prstGeom>
            <a:solidFill>
              <a:srgbClr val="0070C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9" name="Rectangle 4"/>
            <p:cNvSpPr>
              <a:spLocks noChangeArrowheads="1"/>
            </p:cNvSpPr>
            <p:nvPr/>
          </p:nvSpPr>
          <p:spPr bwMode="gray">
            <a:xfrm>
              <a:off x="1350813" y="2562879"/>
              <a:ext cx="1441897" cy="274600"/>
            </a:xfrm>
            <a:prstGeom prst="rect">
              <a:avLst/>
            </a:prstGeom>
            <a:solidFill>
              <a:srgbClr val="FF0000"/>
            </a:solidFill>
            <a:ln w="25400" algn="ctr">
              <a:noFill/>
              <a:miter lim="800000"/>
              <a:headEnd/>
              <a:tailEnd/>
            </a:ln>
          </p:spPr>
          <p:txBody>
            <a:bodyPr wrap="none" lIns="0" tIns="0" rIns="0" bIns="0" anchor="ctr">
              <a:spAutoFit/>
            </a:bodyPr>
            <a:lstStyle/>
            <a:p>
              <a:r>
                <a:rPr lang="en-IN" altLang="en-US" b="1" dirty="0" smtClean="0">
                  <a:solidFill>
                    <a:schemeClr val="bg1"/>
                  </a:solidFill>
                </a:rPr>
                <a:t>Summing Up</a:t>
              </a:r>
              <a:endParaRPr lang="en-IN" altLang="en-US" dirty="0" smtClean="0">
                <a:solidFill>
                  <a:schemeClr val="bg1"/>
                </a:solidFill>
              </a:endParaRPr>
            </a:p>
          </p:txBody>
        </p:sp>
      </p:grpSp>
      <p:grpSp>
        <p:nvGrpSpPr>
          <p:cNvPr id="3" name="Group 25"/>
          <p:cNvGrpSpPr>
            <a:grpSpLocks/>
          </p:cNvGrpSpPr>
          <p:nvPr/>
        </p:nvGrpSpPr>
        <p:grpSpPr bwMode="auto">
          <a:xfrm>
            <a:off x="1714500" y="3124201"/>
            <a:ext cx="2820795" cy="281615"/>
            <a:chOff x="695211" y="2638420"/>
            <a:chExt cx="2821546" cy="281424"/>
          </a:xfrm>
          <a:solidFill>
            <a:schemeClr val="accent2"/>
          </a:solidFill>
        </p:grpSpPr>
        <p:sp>
          <p:nvSpPr>
            <p:cNvPr id="11" name="Oval 5"/>
            <p:cNvSpPr>
              <a:spLocks noChangeAspect="1" noChangeArrowheads="1"/>
            </p:cNvSpPr>
            <p:nvPr/>
          </p:nvSpPr>
          <p:spPr bwMode="gray">
            <a:xfrm>
              <a:off x="695211" y="2638420"/>
              <a:ext cx="301767" cy="223473"/>
            </a:xfrm>
            <a:prstGeom prst="ellipse">
              <a:avLst/>
            </a:prstGeom>
            <a:solidFill>
              <a:schemeClr val="accent1"/>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
          <p:nvSpPr>
            <p:cNvPr id="12" name="Rectangle 4"/>
            <p:cNvSpPr>
              <a:spLocks noChangeArrowheads="1"/>
            </p:cNvSpPr>
            <p:nvPr/>
          </p:nvSpPr>
          <p:spPr bwMode="gray">
            <a:xfrm>
              <a:off x="1259128" y="2643033"/>
              <a:ext cx="2257629" cy="276811"/>
            </a:xfrm>
            <a:prstGeom prst="rect">
              <a:avLst/>
            </a:prstGeom>
            <a:noFill/>
            <a:ln w="25400" algn="ctr">
              <a:noFill/>
              <a:miter lim="800000"/>
              <a:headEnd/>
              <a:tailEnd/>
            </a:ln>
          </p:spPr>
          <p:txBody>
            <a:bodyPr wrap="none" lIns="0" tIns="0" rIns="0" bIns="0" anchor="ctr">
              <a:spAutoFit/>
            </a:bodyPr>
            <a:lstStyle/>
            <a:p>
              <a:r>
                <a:rPr lang="pt-BR" altLang="ja-JP" b="1" dirty="0" smtClean="0">
                  <a:ea typeface="MS PGothic" pitchFamily="34" charset="-128"/>
                </a:rPr>
                <a:t>Discom Perspective</a:t>
              </a:r>
            </a:p>
          </p:txBody>
        </p:sp>
      </p:grpSp>
      <p:grpSp>
        <p:nvGrpSpPr>
          <p:cNvPr id="7" name="Group 25"/>
          <p:cNvGrpSpPr>
            <a:grpSpLocks/>
          </p:cNvGrpSpPr>
          <p:nvPr/>
        </p:nvGrpSpPr>
        <p:grpSpPr bwMode="auto">
          <a:xfrm>
            <a:off x="1104900" y="1790849"/>
            <a:ext cx="5073529" cy="281614"/>
            <a:chOff x="695211" y="2638420"/>
            <a:chExt cx="5074886" cy="281423"/>
          </a:xfrm>
        </p:grpSpPr>
        <p:sp>
          <p:nvSpPr>
            <p:cNvPr id="14" name="Oval 5"/>
            <p:cNvSpPr>
              <a:spLocks noChangeAspect="1" noChangeArrowheads="1"/>
            </p:cNvSpPr>
            <p:nvPr/>
          </p:nvSpPr>
          <p:spPr bwMode="gray">
            <a:xfrm>
              <a:off x="695211" y="2638420"/>
              <a:ext cx="301767" cy="223473"/>
            </a:xfrm>
            <a:prstGeom prst="ellipse">
              <a:avLst/>
            </a:prstGeom>
            <a:solidFill>
              <a:srgbClr val="0070C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15" name="Rectangle 4"/>
            <p:cNvSpPr>
              <a:spLocks noChangeArrowheads="1"/>
            </p:cNvSpPr>
            <p:nvPr/>
          </p:nvSpPr>
          <p:spPr bwMode="gray">
            <a:xfrm>
              <a:off x="1259130" y="2643032"/>
              <a:ext cx="4510967" cy="276811"/>
            </a:xfrm>
            <a:prstGeom prst="rect">
              <a:avLst/>
            </a:prstGeom>
            <a:noFill/>
            <a:ln w="25400" algn="ctr">
              <a:noFill/>
              <a:miter lim="800000"/>
              <a:headEnd/>
              <a:tailEnd/>
            </a:ln>
          </p:spPr>
          <p:txBody>
            <a:bodyPr wrap="none" lIns="0" tIns="0" rIns="0" bIns="0" anchor="ctr">
              <a:spAutoFit/>
            </a:bodyPr>
            <a:lstStyle/>
            <a:p>
              <a:r>
                <a:rPr lang="en-IN" altLang="ja-JP" b="1" dirty="0" smtClean="0">
                  <a:ea typeface="MS PGothic" pitchFamily="34" charset="-128"/>
                </a:rPr>
                <a:t>Re-visiting RE  Targets (2022) &amp; Enablers</a:t>
              </a:r>
            </a:p>
          </p:txBody>
        </p:sp>
      </p:grpSp>
      <p:grpSp>
        <p:nvGrpSpPr>
          <p:cNvPr id="10" name="Group 25"/>
          <p:cNvGrpSpPr>
            <a:grpSpLocks/>
          </p:cNvGrpSpPr>
          <p:nvPr/>
        </p:nvGrpSpPr>
        <p:grpSpPr bwMode="auto">
          <a:xfrm>
            <a:off x="1333500" y="2438401"/>
            <a:ext cx="2948925" cy="281605"/>
            <a:chOff x="695211" y="2638420"/>
            <a:chExt cx="2950291" cy="281147"/>
          </a:xfrm>
        </p:grpSpPr>
        <p:sp>
          <p:nvSpPr>
            <p:cNvPr id="17" name="Oval 5"/>
            <p:cNvSpPr>
              <a:spLocks noChangeAspect="1" noChangeArrowheads="1"/>
            </p:cNvSpPr>
            <p:nvPr/>
          </p:nvSpPr>
          <p:spPr bwMode="gray">
            <a:xfrm>
              <a:off x="695211" y="2638420"/>
              <a:ext cx="301767" cy="223473"/>
            </a:xfrm>
            <a:prstGeom prst="ellipse">
              <a:avLst/>
            </a:prstGeom>
            <a:solidFill>
              <a:srgbClr val="0070C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18" name="Rectangle 4"/>
            <p:cNvSpPr>
              <a:spLocks noChangeArrowheads="1"/>
            </p:cNvSpPr>
            <p:nvPr/>
          </p:nvSpPr>
          <p:spPr bwMode="gray">
            <a:xfrm>
              <a:off x="1259129" y="2643019"/>
              <a:ext cx="2386373" cy="276548"/>
            </a:xfrm>
            <a:prstGeom prst="rect">
              <a:avLst/>
            </a:prstGeom>
            <a:noFill/>
            <a:ln w="25400" algn="ctr">
              <a:noFill/>
              <a:miter lim="800000"/>
              <a:headEnd/>
              <a:tailEnd/>
            </a:ln>
          </p:spPr>
          <p:txBody>
            <a:bodyPr wrap="none" lIns="0" tIns="0" rIns="0" bIns="0" anchor="ctr">
              <a:spAutoFit/>
            </a:bodyPr>
            <a:lstStyle/>
            <a:p>
              <a:r>
                <a:rPr lang="pt-BR" altLang="ja-JP" b="1" dirty="0" smtClean="0">
                  <a:ea typeface="MS PGothic" pitchFamily="34" charset="-128"/>
                </a:rPr>
                <a:t>BSES foray into Solar</a:t>
              </a:r>
            </a:p>
          </p:txBody>
        </p:sp>
      </p:grpSp>
      <p:grpSp>
        <p:nvGrpSpPr>
          <p:cNvPr id="13" name="Group 25"/>
          <p:cNvGrpSpPr>
            <a:grpSpLocks/>
          </p:cNvGrpSpPr>
          <p:nvPr/>
        </p:nvGrpSpPr>
        <p:grpSpPr bwMode="auto">
          <a:xfrm>
            <a:off x="1447800" y="1066799"/>
            <a:ext cx="5270674" cy="2962209"/>
            <a:chOff x="199779" y="2947626"/>
            <a:chExt cx="5272082" cy="2960200"/>
          </a:xfrm>
        </p:grpSpPr>
        <p:sp>
          <p:nvSpPr>
            <p:cNvPr id="20" name="Oval 5"/>
            <p:cNvSpPr>
              <a:spLocks noChangeAspect="1" noChangeArrowheads="1"/>
            </p:cNvSpPr>
            <p:nvPr/>
          </p:nvSpPr>
          <p:spPr bwMode="gray">
            <a:xfrm>
              <a:off x="1114423" y="5684353"/>
              <a:ext cx="301767" cy="223473"/>
            </a:xfrm>
            <a:prstGeom prst="ellipse">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21" name="Rectangle 4"/>
            <p:cNvSpPr>
              <a:spLocks noChangeArrowheads="1"/>
            </p:cNvSpPr>
            <p:nvPr/>
          </p:nvSpPr>
          <p:spPr bwMode="gray">
            <a:xfrm>
              <a:off x="199779" y="2947626"/>
              <a:ext cx="5272082" cy="276811"/>
            </a:xfrm>
            <a:prstGeom prst="rect">
              <a:avLst/>
            </a:prstGeom>
            <a:noFill/>
            <a:ln w="25400" algn="ctr">
              <a:noFill/>
              <a:miter lim="800000"/>
              <a:headEnd/>
              <a:tailEnd/>
            </a:ln>
          </p:spPr>
          <p:txBody>
            <a:bodyPr wrap="none" lIns="0" tIns="0" rIns="0" bIns="0" anchor="ctr">
              <a:spAutoFit/>
            </a:bodyPr>
            <a:lstStyle/>
            <a:p>
              <a:r>
                <a:rPr lang="en-IN" altLang="ja-JP" b="1" dirty="0" smtClean="0">
                  <a:ea typeface="MS PGothic" pitchFamily="34" charset="-128"/>
                </a:rPr>
                <a:t>Indian Power Sector &amp; Solar Ecosystem in Delhi</a:t>
              </a:r>
            </a:p>
          </p:txBody>
        </p:sp>
      </p:grpSp>
      <p:sp>
        <p:nvSpPr>
          <p:cNvPr id="29" name="TextBox 28"/>
          <p:cNvSpPr txBox="1"/>
          <p:nvPr/>
        </p:nvSpPr>
        <p:spPr>
          <a:xfrm>
            <a:off x="304800" y="304800"/>
            <a:ext cx="4953000" cy="461665"/>
          </a:xfrm>
          <a:prstGeom prst="rect">
            <a:avLst/>
          </a:prstGeom>
          <a:noFill/>
        </p:spPr>
        <p:txBody>
          <a:bodyPr wrap="square" rtlCol="0">
            <a:spAutoFit/>
          </a:bodyPr>
          <a:lstStyle/>
          <a:p>
            <a:r>
              <a:rPr lang="en-IN" sz="2400" b="1" dirty="0" smtClean="0">
                <a:solidFill>
                  <a:srgbClr val="00B0F0"/>
                </a:solidFill>
              </a:rPr>
              <a:t>Presentation Flow</a:t>
            </a:r>
            <a:endParaRPr lang="en-IN" sz="2400" b="1" dirty="0">
              <a:solidFill>
                <a:srgbClr val="00B0F0"/>
              </a:solidFill>
            </a:endParaRPr>
          </a:p>
        </p:txBody>
      </p:sp>
      <p:pic>
        <p:nvPicPr>
          <p:cNvPr id="22" name="Picture 8"/>
          <p:cNvPicPr>
            <a:picLocks noChangeAspect="1" noChangeArrowheads="1"/>
          </p:cNvPicPr>
          <p:nvPr/>
        </p:nvPicPr>
        <p:blipFill>
          <a:blip r:embed="rId3" cstate="print"/>
          <a:srcRect/>
          <a:stretch>
            <a:fillRect/>
          </a:stretch>
        </p:blipFill>
        <p:spPr bwMode="auto">
          <a:xfrm>
            <a:off x="7711069" y="0"/>
            <a:ext cx="1432931" cy="838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228600" y="838200"/>
          <a:ext cx="8686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04800" y="228600"/>
            <a:ext cx="4023987" cy="523220"/>
          </a:xfrm>
          <a:prstGeom prst="rect">
            <a:avLst/>
          </a:prstGeom>
        </p:spPr>
        <p:txBody>
          <a:bodyPr wrap="none">
            <a:spAutoFit/>
          </a:bodyPr>
          <a:lstStyle/>
          <a:p>
            <a:pPr lvl="0"/>
            <a:r>
              <a:rPr lang="en-IN" sz="2800" b="1" dirty="0" smtClean="0">
                <a:latin typeface="+mn-lt"/>
              </a:rPr>
              <a:t>Benefits of Roof Top Solar</a:t>
            </a:r>
            <a:endParaRPr lang="en-IN" sz="2800" b="1" dirty="0">
              <a:latin typeface="+mn-lt"/>
            </a:endParaRPr>
          </a:p>
        </p:txBody>
      </p:sp>
      <p:pic>
        <p:nvPicPr>
          <p:cNvPr id="4" name="Picture 8"/>
          <p:cNvPicPr>
            <a:picLocks noChangeAspect="1" noChangeArrowheads="1"/>
          </p:cNvPicPr>
          <p:nvPr/>
        </p:nvPicPr>
        <p:blipFill>
          <a:blip r:embed="rId6" cstate="print"/>
          <a:srcRect/>
          <a:stretch>
            <a:fillRect/>
          </a:stretch>
        </p:blipFill>
        <p:spPr bwMode="auto">
          <a:xfrm>
            <a:off x="7711069" y="0"/>
            <a:ext cx="1432931" cy="83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04800" y="152400"/>
            <a:ext cx="4038600" cy="533400"/>
          </a:xfrm>
          <a:prstGeom prst="rect">
            <a:avLst/>
          </a:prstGeom>
          <a:noFill/>
          <a:ln w="9525">
            <a:noFill/>
            <a:miter lim="800000"/>
            <a:headEnd/>
            <a:tailEnd/>
          </a:ln>
        </p:spPr>
        <p:txBody>
          <a:bodyPr/>
          <a:lstStyle/>
          <a:p>
            <a:pPr algn="l"/>
            <a:r>
              <a:rPr lang="en-US" sz="2400" b="1" dirty="0" smtClean="0">
                <a:latin typeface="Arial" pitchFamily="34" charset="0"/>
              </a:rPr>
              <a:t>Few Open </a:t>
            </a:r>
            <a:r>
              <a:rPr lang="en-US" sz="2400" b="1" dirty="0">
                <a:latin typeface="Arial" pitchFamily="34" charset="0"/>
              </a:rPr>
              <a:t>issues…….</a:t>
            </a:r>
          </a:p>
        </p:txBody>
      </p:sp>
      <p:graphicFrame>
        <p:nvGraphicFramePr>
          <p:cNvPr id="8" name="Diagram 7"/>
          <p:cNvGraphicFramePr/>
          <p:nvPr/>
        </p:nvGraphicFramePr>
        <p:xfrm>
          <a:off x="381000" y="838200"/>
          <a:ext cx="4038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4572000" y="838200"/>
          <a:ext cx="4038600" cy="533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8"/>
          <p:cNvPicPr>
            <a:picLocks noChangeAspect="1" noChangeArrowheads="1"/>
          </p:cNvPicPr>
          <p:nvPr/>
        </p:nvPicPr>
        <p:blipFill>
          <a:blip r:embed="rId11" cstate="print"/>
          <a:srcRect/>
          <a:stretch>
            <a:fillRect/>
          </a:stretch>
        </p:blipFill>
        <p:spPr bwMode="auto">
          <a:xfrm>
            <a:off x="7711069" y="0"/>
            <a:ext cx="1432931" cy="838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2" cstate="print"/>
          <a:srcRect/>
          <a:stretch>
            <a:fillRect/>
          </a:stretch>
        </p:blipFill>
        <p:spPr bwMode="auto">
          <a:xfrm>
            <a:off x="533400" y="1165622"/>
            <a:ext cx="2743200" cy="2110978"/>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fld id="{BC7BBBFA-1B76-4E89-87A7-0A2E11B95B58}" type="slidenum">
              <a:rPr lang="en-US" smtClean="0"/>
              <a:pPr>
                <a:defRPr/>
              </a:pPr>
              <a:t>29</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5867401" y="990600"/>
            <a:ext cx="2819399" cy="2590800"/>
          </a:xfrm>
          <a:prstGeom prst="rect">
            <a:avLst/>
          </a:prstGeom>
          <a:noFill/>
          <a:ln w="9525">
            <a:noFill/>
            <a:miter lim="800000"/>
            <a:headEnd/>
            <a:tailEnd/>
          </a:ln>
        </p:spPr>
      </p:pic>
      <p:sp>
        <p:nvSpPr>
          <p:cNvPr id="5" name="Title 1"/>
          <p:cNvSpPr>
            <a:spLocks noGrp="1"/>
          </p:cNvSpPr>
          <p:nvPr>
            <p:ph type="title"/>
          </p:nvPr>
        </p:nvSpPr>
        <p:spPr>
          <a:xfrm>
            <a:off x="457200" y="228600"/>
            <a:ext cx="5943600" cy="487362"/>
          </a:xfrm>
        </p:spPr>
        <p:txBody>
          <a:bodyPr/>
          <a:lstStyle/>
          <a:p>
            <a:r>
              <a:rPr lang="en-IN" sz="2800" dirty="0" smtClean="0"/>
              <a:t>Way forward..</a:t>
            </a:r>
            <a:endParaRPr lang="en-IN" sz="2800" dirty="0"/>
          </a:p>
        </p:txBody>
      </p:sp>
      <p:sp>
        <p:nvSpPr>
          <p:cNvPr id="7" name="TextBox 6"/>
          <p:cNvSpPr txBox="1"/>
          <p:nvPr/>
        </p:nvSpPr>
        <p:spPr>
          <a:xfrm>
            <a:off x="838200" y="4343400"/>
            <a:ext cx="7315200" cy="1532334"/>
          </a:xfrm>
          <a:prstGeom prst="roundRect">
            <a:avLst/>
          </a:prstGeom>
          <a:solidFill>
            <a:schemeClr val="accent2">
              <a:lumMod val="20000"/>
              <a:lumOff val="80000"/>
            </a:schemeClr>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b="1" u="sng" dirty="0" smtClean="0">
                <a:solidFill>
                  <a:schemeClr val="tx1"/>
                </a:solidFill>
              </a:rPr>
              <a:t>Prime consideration</a:t>
            </a:r>
            <a:r>
              <a:rPr lang="en-US" sz="2800" dirty="0" smtClean="0">
                <a:solidFill>
                  <a:schemeClr val="tx1"/>
                </a:solidFill>
              </a:rPr>
              <a:t>: </a:t>
            </a:r>
            <a:r>
              <a:rPr lang="en-US" sz="2800" dirty="0" err="1" smtClean="0">
                <a:solidFill>
                  <a:schemeClr val="tx1"/>
                </a:solidFill>
              </a:rPr>
              <a:t>Discom</a:t>
            </a:r>
            <a:r>
              <a:rPr lang="en-US" sz="2800" dirty="0" smtClean="0">
                <a:solidFill>
                  <a:schemeClr val="tx1"/>
                </a:solidFill>
              </a:rPr>
              <a:t> side of the Story needs to be carefully analyzed and aligned with overall objective to ensure Sector Sustainability..</a:t>
            </a:r>
            <a:endParaRPr lang="en-IN" sz="2800" dirty="0">
              <a:solidFill>
                <a:schemeClr val="tx1"/>
              </a:solidFill>
            </a:endParaRPr>
          </a:p>
        </p:txBody>
      </p:sp>
      <p:pic>
        <p:nvPicPr>
          <p:cNvPr id="8" name="Picture 8"/>
          <p:cNvPicPr>
            <a:picLocks noChangeAspect="1" noChangeArrowheads="1"/>
          </p:cNvPicPr>
          <p:nvPr/>
        </p:nvPicPr>
        <p:blipFill>
          <a:blip r:embed="rId4" cstate="print"/>
          <a:srcRect/>
          <a:stretch>
            <a:fillRect/>
          </a:stretch>
        </p:blipFill>
        <p:spPr bwMode="auto">
          <a:xfrm>
            <a:off x="7711069" y="0"/>
            <a:ext cx="1432931" cy="838200"/>
          </a:xfrm>
          <a:prstGeom prst="rect">
            <a:avLst/>
          </a:prstGeom>
          <a:noFill/>
          <a:ln w="9525">
            <a:noFill/>
            <a:miter lim="800000"/>
            <a:headEnd/>
            <a:tailEnd/>
          </a:ln>
          <a:effectLst/>
        </p:spPr>
      </p:pic>
      <p:sp>
        <p:nvSpPr>
          <p:cNvPr id="9" name="Left-Right Arrow 8"/>
          <p:cNvSpPr/>
          <p:nvPr/>
        </p:nvSpPr>
        <p:spPr>
          <a:xfrm>
            <a:off x="3352800" y="1981200"/>
            <a:ext cx="2286000" cy="838200"/>
          </a:xfrm>
          <a:prstGeom prst="leftRightArrow">
            <a:avLst/>
          </a:prstGeom>
          <a:solidFill>
            <a:schemeClr val="accent6">
              <a:lumMod val="20000"/>
              <a:lumOff val="80000"/>
            </a:schemeClr>
          </a:solidFill>
          <a:ln w="317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7078CB8-B8B5-4AE4-946A-8C0BAD53D8E5}" type="slidenum">
              <a:rPr lang="en-US" smtClean="0"/>
              <a:pPr>
                <a:defRPr/>
              </a:pPr>
              <a:t>3</a:t>
            </a:fld>
            <a:endParaRPr lang="en-US"/>
          </a:p>
        </p:txBody>
      </p:sp>
      <p:sp>
        <p:nvSpPr>
          <p:cNvPr id="24" name="Title 1"/>
          <p:cNvSpPr txBox="1">
            <a:spLocks/>
          </p:cNvSpPr>
          <p:nvPr/>
        </p:nvSpPr>
        <p:spPr bwMode="auto">
          <a:xfrm>
            <a:off x="304800" y="152400"/>
            <a:ext cx="7848600" cy="533400"/>
          </a:xfrm>
          <a:prstGeom prst="rect">
            <a:avLst/>
          </a:prstGeom>
          <a:noFill/>
          <a:ln w="9525">
            <a:noFill/>
            <a:miter lim="800000"/>
            <a:headEnd/>
            <a:tailEnd/>
          </a:ln>
        </p:spPr>
        <p:txBody>
          <a:bodyPr anchor="ctr"/>
          <a:lstStyle/>
          <a:p>
            <a:r>
              <a:rPr lang="en-US" sz="2400" b="1" dirty="0" smtClean="0">
                <a:cs typeface="Arial" charset="0"/>
              </a:rPr>
              <a:t>India’s Electricity Sector Evolution</a:t>
            </a:r>
            <a:endParaRPr lang="en-US" sz="2400" i="1" dirty="0">
              <a:cs typeface="Arial" charset="0"/>
            </a:endParaRPr>
          </a:p>
        </p:txBody>
      </p:sp>
      <p:graphicFrame>
        <p:nvGraphicFramePr>
          <p:cNvPr id="16" name="Diagram 15"/>
          <p:cNvGraphicFramePr/>
          <p:nvPr/>
        </p:nvGraphicFramePr>
        <p:xfrm>
          <a:off x="1524000" y="3902839"/>
          <a:ext cx="7543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Diagram 16"/>
          <p:cNvGraphicFramePr/>
          <p:nvPr/>
        </p:nvGraphicFramePr>
        <p:xfrm>
          <a:off x="1447800" y="2531239"/>
          <a:ext cx="7620000" cy="1066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8" name="Diagram 17"/>
          <p:cNvGraphicFramePr/>
          <p:nvPr/>
        </p:nvGraphicFramePr>
        <p:xfrm>
          <a:off x="1447800" y="626239"/>
          <a:ext cx="7696200" cy="9144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9" name="TextBox 11"/>
          <p:cNvSpPr txBox="1">
            <a:spLocks noChangeArrowheads="1"/>
          </p:cNvSpPr>
          <p:nvPr/>
        </p:nvSpPr>
        <p:spPr bwMode="auto">
          <a:xfrm>
            <a:off x="7772400" y="914400"/>
            <a:ext cx="914400" cy="307777"/>
          </a:xfrm>
          <a:prstGeom prst="rect">
            <a:avLst/>
          </a:prstGeom>
          <a:noFill/>
          <a:ln w="9525">
            <a:noFill/>
            <a:miter lim="800000"/>
            <a:headEnd/>
            <a:tailEnd/>
          </a:ln>
        </p:spPr>
        <p:txBody>
          <a:bodyPr>
            <a:spAutoFit/>
          </a:bodyPr>
          <a:lstStyle/>
          <a:p>
            <a:pPr algn="r"/>
            <a:r>
              <a:rPr lang="en-US" sz="1400" b="1" dirty="0"/>
              <a:t>Yr  </a:t>
            </a:r>
            <a:r>
              <a:rPr lang="en-US" sz="1400" b="1" dirty="0" smtClean="0"/>
              <a:t>2016</a:t>
            </a:r>
            <a:endParaRPr lang="en-US" sz="1400" b="1" dirty="0"/>
          </a:p>
        </p:txBody>
      </p:sp>
      <p:pic>
        <p:nvPicPr>
          <p:cNvPr id="20" name="Picture 4"/>
          <p:cNvPicPr>
            <a:picLocks noChangeAspect="1" noChangeArrowheads="1"/>
          </p:cNvPicPr>
          <p:nvPr/>
        </p:nvPicPr>
        <p:blipFill>
          <a:blip r:embed="rId14" cstate="print"/>
          <a:srcRect/>
          <a:stretch>
            <a:fillRect/>
          </a:stretch>
        </p:blipFill>
        <p:spPr bwMode="auto">
          <a:xfrm>
            <a:off x="76199" y="787274"/>
            <a:ext cx="1357313" cy="1439165"/>
          </a:xfrm>
          <a:prstGeom prst="rect">
            <a:avLst/>
          </a:prstGeom>
          <a:ln>
            <a:noFill/>
          </a:ln>
          <a:effectLst>
            <a:softEdge rad="112500"/>
          </a:effectLst>
        </p:spPr>
      </p:pic>
      <p:pic>
        <p:nvPicPr>
          <p:cNvPr id="21" name="Picture 5"/>
          <p:cNvPicPr>
            <a:picLocks noChangeAspect="1" noChangeArrowheads="1"/>
          </p:cNvPicPr>
          <p:nvPr/>
        </p:nvPicPr>
        <p:blipFill>
          <a:blip r:embed="rId15" cstate="print"/>
          <a:srcRect/>
          <a:stretch>
            <a:fillRect/>
          </a:stretch>
        </p:blipFill>
        <p:spPr bwMode="auto">
          <a:xfrm>
            <a:off x="76199" y="2531239"/>
            <a:ext cx="1357313" cy="1524000"/>
          </a:xfrm>
          <a:prstGeom prst="rect">
            <a:avLst/>
          </a:prstGeom>
          <a:ln>
            <a:noFill/>
          </a:ln>
          <a:effectLst>
            <a:softEdge rad="112500"/>
          </a:effectLst>
        </p:spPr>
      </p:pic>
      <p:pic>
        <p:nvPicPr>
          <p:cNvPr id="22" name="Picture 6"/>
          <p:cNvPicPr>
            <a:picLocks noChangeAspect="1" noChangeArrowheads="1"/>
          </p:cNvPicPr>
          <p:nvPr/>
        </p:nvPicPr>
        <p:blipFill>
          <a:blip r:embed="rId16" cstate="print"/>
          <a:srcRect/>
          <a:stretch>
            <a:fillRect/>
          </a:stretch>
        </p:blipFill>
        <p:spPr bwMode="auto">
          <a:xfrm>
            <a:off x="76200" y="4512439"/>
            <a:ext cx="1447800" cy="1524000"/>
          </a:xfrm>
          <a:prstGeom prst="rect">
            <a:avLst/>
          </a:prstGeom>
          <a:ln>
            <a:noFill/>
          </a:ln>
          <a:effectLst>
            <a:softEdge rad="112500"/>
          </a:effectLst>
        </p:spPr>
      </p:pic>
      <p:sp>
        <p:nvSpPr>
          <p:cNvPr id="15" name="Oval 14"/>
          <p:cNvSpPr/>
          <p:nvPr/>
        </p:nvSpPr>
        <p:spPr>
          <a:xfrm>
            <a:off x="457200" y="1388239"/>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solidFill>
                  <a:srgbClr val="FF0000"/>
                </a:solidFill>
              </a:rPr>
              <a:t>G</a:t>
            </a:r>
            <a:endParaRPr lang="en-IN" sz="3200" b="1" dirty="0">
              <a:solidFill>
                <a:srgbClr val="FF0000"/>
              </a:solidFill>
            </a:endParaRPr>
          </a:p>
        </p:txBody>
      </p:sp>
      <p:sp>
        <p:nvSpPr>
          <p:cNvPr id="26" name="Oval 25"/>
          <p:cNvSpPr/>
          <p:nvPr/>
        </p:nvSpPr>
        <p:spPr>
          <a:xfrm>
            <a:off x="533400" y="3217039"/>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solidFill>
                  <a:srgbClr val="FF0000"/>
                </a:solidFill>
              </a:rPr>
              <a:t>T</a:t>
            </a:r>
            <a:endParaRPr lang="en-IN" sz="3200" b="1" dirty="0">
              <a:solidFill>
                <a:srgbClr val="FF0000"/>
              </a:solidFill>
            </a:endParaRPr>
          </a:p>
        </p:txBody>
      </p:sp>
      <p:sp>
        <p:nvSpPr>
          <p:cNvPr id="27" name="Oval 26"/>
          <p:cNvSpPr/>
          <p:nvPr/>
        </p:nvSpPr>
        <p:spPr>
          <a:xfrm>
            <a:off x="533400" y="5198239"/>
            <a:ext cx="533400" cy="533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solidFill>
                  <a:srgbClr val="FF0000"/>
                </a:solidFill>
              </a:rPr>
              <a:t>D</a:t>
            </a:r>
            <a:endParaRPr lang="en-IN" sz="3200" b="1" dirty="0">
              <a:solidFill>
                <a:srgbClr val="FF0000"/>
              </a:solidFill>
            </a:endParaRPr>
          </a:p>
        </p:txBody>
      </p:sp>
      <p:sp>
        <p:nvSpPr>
          <p:cNvPr id="28" name="TextBox 27"/>
          <p:cNvSpPr txBox="1"/>
          <p:nvPr/>
        </p:nvSpPr>
        <p:spPr>
          <a:xfrm>
            <a:off x="1524000" y="1312039"/>
            <a:ext cx="6934200" cy="1477328"/>
          </a:xfrm>
          <a:prstGeom prst="rect">
            <a:avLst/>
          </a:prstGeom>
          <a:solidFill>
            <a:schemeClr val="accent3">
              <a:lumMod val="20000"/>
              <a:lumOff val="80000"/>
            </a:schemeClr>
          </a:solidFill>
        </p:spPr>
        <p:txBody>
          <a:bodyPr wrap="square" rtlCol="0">
            <a:spAutoFit/>
          </a:bodyPr>
          <a:lstStyle/>
          <a:p>
            <a:pPr>
              <a:lnSpc>
                <a:spcPct val="150000"/>
              </a:lnSpc>
              <a:buFont typeface="Wingdings" pitchFamily="2" charset="2"/>
              <a:buChar char="q"/>
            </a:pPr>
            <a:r>
              <a:rPr lang="en-IN" sz="1600" dirty="0" smtClean="0"/>
              <a:t> Generation Mix 		: </a:t>
            </a:r>
            <a:r>
              <a:rPr lang="en-IN" sz="1400" b="1" dirty="0" smtClean="0"/>
              <a:t>Central : 25% ; State : 34% ; Private : 41%</a:t>
            </a:r>
            <a:endParaRPr lang="en-IN" sz="1600" b="1" dirty="0" smtClean="0"/>
          </a:p>
          <a:p>
            <a:pPr>
              <a:lnSpc>
                <a:spcPct val="150000"/>
              </a:lnSpc>
              <a:buFont typeface="Wingdings" pitchFamily="2" charset="2"/>
              <a:buChar char="q"/>
            </a:pPr>
            <a:r>
              <a:rPr lang="en-IN" sz="1600" dirty="0" smtClean="0"/>
              <a:t> Installed Capacity   	: </a:t>
            </a:r>
            <a:r>
              <a:rPr lang="en-IN" sz="1400" b="1" dirty="0" smtClean="0"/>
              <a:t>305 GW</a:t>
            </a:r>
          </a:p>
          <a:p>
            <a:pPr>
              <a:lnSpc>
                <a:spcPct val="150000"/>
              </a:lnSpc>
              <a:buFont typeface="Wingdings" pitchFamily="2" charset="2"/>
              <a:buChar char="q"/>
            </a:pPr>
            <a:r>
              <a:rPr lang="en-IN" sz="1400" dirty="0" smtClean="0"/>
              <a:t> Generation Type </a:t>
            </a:r>
            <a:r>
              <a:rPr lang="en-IN" sz="1400" b="1" dirty="0" smtClean="0"/>
              <a:t>		: Non-Renewable : 86% ; Renewable : 14%  </a:t>
            </a:r>
          </a:p>
          <a:p>
            <a:pPr>
              <a:lnSpc>
                <a:spcPct val="150000"/>
              </a:lnSpc>
              <a:buFont typeface="Wingdings" pitchFamily="2" charset="2"/>
              <a:buChar char="q"/>
            </a:pPr>
            <a:r>
              <a:rPr lang="en-IN" sz="1400" b="1" dirty="0" smtClean="0"/>
              <a:t> </a:t>
            </a:r>
            <a:r>
              <a:rPr lang="en-IN" sz="1400" dirty="0" smtClean="0"/>
              <a:t>World   Ranking </a:t>
            </a:r>
            <a:r>
              <a:rPr lang="en-IN" sz="1400" b="1" dirty="0" smtClean="0"/>
              <a:t>		: 4</a:t>
            </a:r>
            <a:r>
              <a:rPr lang="en-IN" sz="1400" b="1" baseline="30000" dirty="0" smtClean="0"/>
              <a:t>th </a:t>
            </a:r>
            <a:r>
              <a:rPr lang="en-IN" sz="1400" b="1" dirty="0" smtClean="0"/>
              <a:t> (5% of World Share)</a:t>
            </a:r>
            <a:endParaRPr lang="en-IN" sz="1600" b="1" dirty="0"/>
          </a:p>
        </p:txBody>
      </p:sp>
      <p:sp>
        <p:nvSpPr>
          <p:cNvPr id="31" name="TextBox 30"/>
          <p:cNvSpPr txBox="1"/>
          <p:nvPr/>
        </p:nvSpPr>
        <p:spPr>
          <a:xfrm>
            <a:off x="1524000" y="4741039"/>
            <a:ext cx="6934200" cy="1754326"/>
          </a:xfrm>
          <a:prstGeom prst="rect">
            <a:avLst/>
          </a:prstGeom>
          <a:solidFill>
            <a:schemeClr val="accent5">
              <a:lumMod val="20000"/>
              <a:lumOff val="80000"/>
            </a:schemeClr>
          </a:solidFill>
        </p:spPr>
        <p:txBody>
          <a:bodyPr wrap="square" rtlCol="0">
            <a:spAutoFit/>
          </a:bodyPr>
          <a:lstStyle/>
          <a:p>
            <a:pPr>
              <a:lnSpc>
                <a:spcPct val="150000"/>
              </a:lnSpc>
              <a:buFont typeface="Wingdings" pitchFamily="2" charset="2"/>
              <a:buChar char="q"/>
            </a:pPr>
            <a:r>
              <a:rPr lang="en-IN" sz="1600" dirty="0" smtClean="0"/>
              <a:t> </a:t>
            </a:r>
            <a:r>
              <a:rPr lang="en-IN" sz="1400" dirty="0" smtClean="0"/>
              <a:t>Ownership (Energy MU)	:  </a:t>
            </a:r>
            <a:r>
              <a:rPr lang="en-IN" sz="1400" b="1" dirty="0" smtClean="0"/>
              <a:t>State : 90% / Private 10%</a:t>
            </a:r>
          </a:p>
          <a:p>
            <a:pPr>
              <a:lnSpc>
                <a:spcPct val="150000"/>
              </a:lnSpc>
              <a:buFont typeface="Wingdings" pitchFamily="2" charset="2"/>
              <a:buChar char="q"/>
            </a:pPr>
            <a:r>
              <a:rPr lang="en-IN" sz="1400" dirty="0" smtClean="0"/>
              <a:t> AT&amp;C Loss Levels 		:   </a:t>
            </a:r>
            <a:r>
              <a:rPr lang="en-IN" sz="1400" b="1" dirty="0" smtClean="0"/>
              <a:t>All India </a:t>
            </a:r>
            <a:r>
              <a:rPr lang="en-IN" sz="1400" b="1" smtClean="0"/>
              <a:t>@ </a:t>
            </a:r>
            <a:r>
              <a:rPr lang="en-IN" sz="1400" b="1" smtClean="0"/>
              <a:t>22.7% </a:t>
            </a:r>
            <a:r>
              <a:rPr lang="en-IN" sz="1400" b="1" dirty="0" smtClean="0"/>
              <a:t>; BRPL @12.7%</a:t>
            </a:r>
          </a:p>
          <a:p>
            <a:pPr>
              <a:lnSpc>
                <a:spcPct val="150000"/>
              </a:lnSpc>
              <a:buFont typeface="Wingdings" pitchFamily="2" charset="2"/>
              <a:buChar char="q"/>
            </a:pPr>
            <a:r>
              <a:rPr lang="en-IN" sz="1400" dirty="0" smtClean="0"/>
              <a:t> Load Mix 		:   </a:t>
            </a:r>
            <a:r>
              <a:rPr lang="en-IN" sz="1400" b="1" dirty="0" smtClean="0"/>
              <a:t>Industry (</a:t>
            </a:r>
            <a:r>
              <a:rPr lang="en-IN" sz="1400" b="1" dirty="0" smtClean="0"/>
              <a:t>402.7%); </a:t>
            </a:r>
            <a:r>
              <a:rPr lang="en-IN" sz="1400" b="1" dirty="0" smtClean="0"/>
              <a:t>Farms (30%); Houses (30%)</a:t>
            </a:r>
          </a:p>
          <a:p>
            <a:pPr>
              <a:lnSpc>
                <a:spcPct val="150000"/>
              </a:lnSpc>
              <a:buFont typeface="Wingdings" pitchFamily="2" charset="2"/>
              <a:buChar char="q"/>
            </a:pPr>
            <a:r>
              <a:rPr lang="en-IN" sz="1400" dirty="0" smtClean="0"/>
              <a:t> DELHI 		 	</a:t>
            </a:r>
            <a:r>
              <a:rPr lang="en-IN" sz="1400" b="1" dirty="0" smtClean="0"/>
              <a:t>:   4% of India’s Consumption</a:t>
            </a:r>
            <a:endParaRPr lang="en-IN" sz="1400" b="1" dirty="0"/>
          </a:p>
        </p:txBody>
      </p:sp>
      <p:sp>
        <p:nvSpPr>
          <p:cNvPr id="32" name="TextBox 31"/>
          <p:cNvSpPr txBox="1"/>
          <p:nvPr/>
        </p:nvSpPr>
        <p:spPr>
          <a:xfrm>
            <a:off x="1524000" y="3293239"/>
            <a:ext cx="6934200" cy="830997"/>
          </a:xfrm>
          <a:prstGeom prst="rect">
            <a:avLst/>
          </a:prstGeom>
          <a:solidFill>
            <a:schemeClr val="accent6">
              <a:lumMod val="20000"/>
              <a:lumOff val="80000"/>
            </a:schemeClr>
          </a:solidFill>
        </p:spPr>
        <p:txBody>
          <a:bodyPr wrap="square" rtlCol="0">
            <a:spAutoFit/>
          </a:bodyPr>
          <a:lstStyle/>
          <a:p>
            <a:pPr>
              <a:lnSpc>
                <a:spcPct val="150000"/>
              </a:lnSpc>
              <a:buFont typeface="Wingdings" pitchFamily="2" charset="2"/>
              <a:buChar char="q"/>
            </a:pPr>
            <a:r>
              <a:rPr lang="en-IN" sz="1600" dirty="0" smtClean="0"/>
              <a:t>Transmission Mix 		: </a:t>
            </a:r>
            <a:r>
              <a:rPr lang="en-IN" sz="1400" b="1" dirty="0" smtClean="0"/>
              <a:t>Central : 38% ; State : 56% ; Private : 6%</a:t>
            </a:r>
          </a:p>
          <a:p>
            <a:pPr>
              <a:lnSpc>
                <a:spcPct val="150000"/>
              </a:lnSpc>
              <a:buFont typeface="Wingdings" pitchFamily="2" charset="2"/>
              <a:buChar char="q"/>
            </a:pPr>
            <a:r>
              <a:rPr lang="en-IN" sz="1600" dirty="0" smtClean="0"/>
              <a:t> Loss 			</a:t>
            </a:r>
            <a:r>
              <a:rPr lang="en-IN" sz="1400" dirty="0" smtClean="0"/>
              <a:t>: ~1.5% of GDP</a:t>
            </a:r>
            <a:endParaRPr lang="en-IN" sz="1600" dirty="0"/>
          </a:p>
        </p:txBody>
      </p:sp>
      <p:pic>
        <p:nvPicPr>
          <p:cNvPr id="23" name="Picture 8"/>
          <p:cNvPicPr>
            <a:picLocks noChangeAspect="1" noChangeArrowheads="1"/>
          </p:cNvPicPr>
          <p:nvPr/>
        </p:nvPicPr>
        <p:blipFill>
          <a:blip r:embed="rId17" cstate="print"/>
          <a:srcRect/>
          <a:stretch>
            <a:fillRect/>
          </a:stretch>
        </p:blipFill>
        <p:spPr bwMode="auto">
          <a:xfrm>
            <a:off x="7711069" y="0"/>
            <a:ext cx="1432931" cy="838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0" y="1981200"/>
            <a:ext cx="4800600" cy="624423"/>
          </a:xfrm>
          <a:prstGeom prst="ribbon2">
            <a:avLst>
              <a:gd name="adj1" fmla="val 16667"/>
              <a:gd name="adj2" fmla="val 65778"/>
            </a:avLst>
          </a:prstGeom>
          <a:solidFill>
            <a:schemeClr val="accent1"/>
          </a:solidFill>
          <a:ln>
            <a:solidFill>
              <a:schemeClr val="bg1"/>
            </a:solidFill>
          </a:ln>
        </p:spPr>
        <p:txBody>
          <a:bodyPr wrap="square" rtlCol="0">
            <a:spAutoFit/>
          </a:bodyPr>
          <a:lstStyle/>
          <a:p>
            <a:pPr algn="ctr"/>
            <a:r>
              <a:rPr lang="en-IN" sz="2800" b="1" dirty="0" smtClean="0">
                <a:solidFill>
                  <a:schemeClr val="bg1"/>
                </a:solidFill>
              </a:rPr>
              <a:t>Thank You </a:t>
            </a:r>
          </a:p>
        </p:txBody>
      </p:sp>
      <p:pic>
        <p:nvPicPr>
          <p:cNvPr id="9" name="Picture 6"/>
          <p:cNvPicPr>
            <a:picLocks noChangeAspect="1" noChangeArrowheads="1"/>
          </p:cNvPicPr>
          <p:nvPr/>
        </p:nvPicPr>
        <p:blipFill>
          <a:blip r:embed="rId2" cstate="print"/>
          <a:srcRect/>
          <a:stretch>
            <a:fillRect/>
          </a:stretch>
        </p:blipFill>
        <p:spPr bwMode="auto">
          <a:xfrm>
            <a:off x="6248400" y="3733800"/>
            <a:ext cx="2383574" cy="857250"/>
          </a:xfrm>
          <a:prstGeom prst="rect">
            <a:avLst/>
          </a:prstGeom>
          <a:noFill/>
          <a:ln w="9525">
            <a:noFill/>
            <a:miter lim="800000"/>
            <a:headEnd/>
            <a:tailEnd/>
          </a:ln>
          <a:effectLst/>
        </p:spPr>
      </p:pic>
      <p:sp>
        <p:nvSpPr>
          <p:cNvPr id="3073" name="AutoShape 1"/>
          <p:cNvSpPr>
            <a:spLocks noChangeArrowheads="1"/>
          </p:cNvSpPr>
          <p:nvPr/>
        </p:nvSpPr>
        <p:spPr bwMode="auto">
          <a:xfrm>
            <a:off x="381000" y="2743200"/>
            <a:ext cx="8610600" cy="90805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457200" marR="0" lvl="1" indent="0" algn="ctr" defTabSz="914400" rtl="0" eaLnBrk="1" fontAlgn="base" latinLnBrk="0" hangingPunct="1">
              <a:lnSpc>
                <a:spcPct val="100000"/>
              </a:lnSpc>
              <a:spcBef>
                <a:spcPct val="0"/>
              </a:spcBef>
              <a:spcAft>
                <a:spcPct val="0"/>
              </a:spcAft>
              <a:buClrTx/>
              <a:buSzTx/>
              <a:buFontTx/>
              <a:buNone/>
              <a:tabLst/>
            </a:pPr>
            <a:r>
              <a:rPr kumimoji="0" lang="en-IN" sz="2000" b="1" i="1" u="none" strike="noStrike" cap="none" normalizeH="0" baseline="0" dirty="0" smtClean="0">
                <a:ln>
                  <a:noFill/>
                </a:ln>
                <a:solidFill>
                  <a:schemeClr val="tx1">
                    <a:lumMod val="65000"/>
                    <a:lumOff val="35000"/>
                  </a:schemeClr>
                </a:solidFill>
                <a:effectLst/>
                <a:latin typeface="Calibri" pitchFamily="34" charset="0"/>
                <a:cs typeface="Arial" pitchFamily="34" charset="0"/>
              </a:rPr>
              <a:t>Get Connected Through Roof Top Solar &amp; Cut Your Electricity Bills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IN" sz="1600" b="0" i="1" u="none" strike="noStrike" cap="none" normalizeH="0" baseline="0" dirty="0" smtClean="0">
                <a:ln>
                  <a:noFill/>
                </a:ln>
                <a:solidFill>
                  <a:schemeClr val="tx1">
                    <a:lumMod val="65000"/>
                    <a:lumOff val="35000"/>
                  </a:schemeClr>
                </a:solidFill>
                <a:effectLst/>
                <a:latin typeface="Calibri" pitchFamily="34" charset="0"/>
                <a:cs typeface="Arial" pitchFamily="34" charset="0"/>
              </a:rPr>
              <a:t>E-</a:t>
            </a:r>
            <a:r>
              <a:rPr kumimoji="0" lang="en-IN" sz="1600" b="0" i="1" u="none" strike="noStrike" cap="none" normalizeH="0" baseline="0" dirty="0" err="1" smtClean="0">
                <a:ln>
                  <a:noFill/>
                </a:ln>
                <a:solidFill>
                  <a:schemeClr val="tx1">
                    <a:lumMod val="65000"/>
                    <a:lumOff val="35000"/>
                  </a:schemeClr>
                </a:solidFill>
                <a:effectLst/>
                <a:latin typeface="Calibri" pitchFamily="34" charset="0"/>
                <a:cs typeface="Arial" pitchFamily="34" charset="0"/>
              </a:rPr>
              <a:t>m@il</a:t>
            </a:r>
            <a:r>
              <a:rPr kumimoji="0" lang="en-IN" sz="1600" b="0" i="1" u="none" strike="noStrike" cap="none" normalizeH="0" baseline="0" dirty="0" smtClean="0">
                <a:ln>
                  <a:noFill/>
                </a:ln>
                <a:solidFill>
                  <a:schemeClr val="tx1">
                    <a:lumMod val="65000"/>
                    <a:lumOff val="35000"/>
                  </a:schemeClr>
                </a:solidFill>
                <a:effectLst/>
                <a:latin typeface="Calibri" pitchFamily="34" charset="0"/>
                <a:cs typeface="Arial" pitchFamily="34" charset="0"/>
              </a:rPr>
              <a:t> :  brpl.bd@relianceada.com / byplbd@relianceada.com</a:t>
            </a:r>
            <a:endParaRPr kumimoji="0" lang="en-US" sz="36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sp>
        <p:nvSpPr>
          <p:cNvPr id="5" name="TextBox 4"/>
          <p:cNvSpPr txBox="1"/>
          <p:nvPr/>
        </p:nvSpPr>
        <p:spPr>
          <a:xfrm>
            <a:off x="3733800" y="5562600"/>
            <a:ext cx="4953000" cy="600164"/>
          </a:xfrm>
          <a:prstGeom prst="rect">
            <a:avLst/>
          </a:prstGeom>
          <a:noFill/>
        </p:spPr>
        <p:txBody>
          <a:bodyPr wrap="square" rtlCol="0">
            <a:spAutoFit/>
          </a:bodyPr>
          <a:lstStyle/>
          <a:p>
            <a:pPr algn="r"/>
            <a:r>
              <a:rPr lang="en-IN" sz="1100" b="1" dirty="0" smtClean="0">
                <a:solidFill>
                  <a:schemeClr val="bg1">
                    <a:lumMod val="50000"/>
                  </a:schemeClr>
                </a:solidFill>
              </a:rPr>
              <a:t>For any queries regarding this presentation may please contact :</a:t>
            </a:r>
          </a:p>
          <a:p>
            <a:pPr algn="r"/>
            <a:r>
              <a:rPr lang="en-IN" sz="1100" b="1" dirty="0" smtClean="0">
                <a:solidFill>
                  <a:schemeClr val="bg1">
                    <a:lumMod val="50000"/>
                  </a:schemeClr>
                </a:solidFill>
              </a:rPr>
              <a:t>Tel: 011-3999 9810</a:t>
            </a:r>
          </a:p>
          <a:p>
            <a:pPr algn="r"/>
            <a:r>
              <a:rPr lang="en-IN" sz="1100" b="1" dirty="0" smtClean="0">
                <a:solidFill>
                  <a:schemeClr val="bg1">
                    <a:lumMod val="50000"/>
                  </a:schemeClr>
                </a:solidFill>
              </a:rPr>
              <a:t>Email: munish.sharma@relianceada.com</a:t>
            </a:r>
            <a:endParaRPr lang="en-IN" sz="1100" b="1" dirty="0">
              <a:solidFill>
                <a:schemeClr val="bg1">
                  <a:lumMod val="50000"/>
                </a:schemeClr>
              </a:solidFill>
            </a:endParaRPr>
          </a:p>
        </p:txBody>
      </p:sp>
      <p:pic>
        <p:nvPicPr>
          <p:cNvPr id="6" name="Picture 8"/>
          <p:cNvPicPr>
            <a:picLocks noChangeAspect="1" noChangeArrowheads="1"/>
          </p:cNvPicPr>
          <p:nvPr/>
        </p:nvPicPr>
        <p:blipFill>
          <a:blip r:embed="rId3" cstate="print"/>
          <a:srcRect/>
          <a:stretch>
            <a:fillRect/>
          </a:stretch>
        </p:blipFill>
        <p:spPr bwMode="auto">
          <a:xfrm>
            <a:off x="7711069" y="0"/>
            <a:ext cx="1432931" cy="838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563563"/>
          </a:xfrm>
        </p:spPr>
        <p:txBody>
          <a:bodyPr/>
          <a:lstStyle/>
          <a:p>
            <a:r>
              <a:rPr lang="en-IN" sz="2400" cap="small" dirty="0" smtClean="0"/>
              <a:t>FACTSHEET : Indian Power Sector</a:t>
            </a:r>
            <a:endParaRPr lang="en-IN" sz="2400" dirty="0"/>
          </a:p>
        </p:txBody>
      </p:sp>
      <p:sp>
        <p:nvSpPr>
          <p:cNvPr id="4" name="Slide Number Placeholder 3"/>
          <p:cNvSpPr>
            <a:spLocks noGrp="1"/>
          </p:cNvSpPr>
          <p:nvPr>
            <p:ph type="sldNum" sz="quarter" idx="10"/>
          </p:nvPr>
        </p:nvSpPr>
        <p:spPr/>
        <p:txBody>
          <a:bodyPr/>
          <a:lstStyle/>
          <a:p>
            <a:pPr>
              <a:defRPr/>
            </a:pPr>
            <a:fld id="{98B5C78C-F070-4EC3-9743-4468D2363354}" type="slidenum">
              <a:rPr lang="en-US" smtClean="0"/>
              <a:pPr>
                <a:defRPr/>
              </a:pPr>
              <a:t>4</a:t>
            </a:fld>
            <a:endParaRPr lang="en-US" dirty="0"/>
          </a:p>
        </p:txBody>
      </p:sp>
      <p:sp>
        <p:nvSpPr>
          <p:cNvPr id="3" name="AutoShape 2" descr="Image result for issu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2" name="AutoShape 4" descr="Image result for issu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4" name="AutoShape 6" descr="Image result for issu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6" name="AutoShape 8" descr="Image result for issu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61" name="AutoShape 13" descr="https://encrypted-tbn1.gstatic.com/images?q=tbn:ANd9GcTU7j8f17lNYEX7UfI7MMFwDlUbEZufDPkB9n8sr4-D8NBnN0tt1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68" name="AutoShape 20" descr="Image result for accessibil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2533" name="AutoShape 5" descr="Image result for not equal 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6" name="AutoShape 3"/>
          <p:cNvSpPr>
            <a:spLocks noChangeArrowheads="1"/>
          </p:cNvSpPr>
          <p:nvPr/>
        </p:nvSpPr>
        <p:spPr bwMode="auto">
          <a:xfrm>
            <a:off x="381000" y="5638800"/>
            <a:ext cx="8382000" cy="457200"/>
          </a:xfrm>
          <a:prstGeom prst="roundRect">
            <a:avLst>
              <a:gd name="adj" fmla="val 16667"/>
            </a:avLst>
          </a:prstGeom>
          <a:solidFill>
            <a:schemeClr val="bg1"/>
          </a:solidFill>
          <a:ln w="25400" algn="ctr">
            <a:solidFill>
              <a:srgbClr val="C00000"/>
            </a:solidFill>
            <a:round/>
            <a:headEnd/>
            <a:tailEnd/>
          </a:ln>
        </p:spPr>
        <p:txBody>
          <a:bodyPr wrap="none" anchor="ctr"/>
          <a:lstStyle/>
          <a:p>
            <a:pPr algn="ctr"/>
            <a:r>
              <a:rPr lang="en-US" b="1" dirty="0" smtClean="0">
                <a:cs typeface="Arial" charset="0"/>
              </a:rPr>
              <a:t>For Economic stability, these issues need to be addressed at all levels</a:t>
            </a:r>
            <a:endParaRPr lang="en-US" b="1" dirty="0">
              <a:cs typeface="Arial" charset="0"/>
            </a:endParaRPr>
          </a:p>
        </p:txBody>
      </p:sp>
      <p:sp>
        <p:nvSpPr>
          <p:cNvPr id="29" name="TextBox 28"/>
          <p:cNvSpPr txBox="1"/>
          <p:nvPr/>
        </p:nvSpPr>
        <p:spPr>
          <a:xfrm rot="16200000">
            <a:off x="7527295" y="3717295"/>
            <a:ext cx="2971800" cy="261610"/>
          </a:xfrm>
          <a:prstGeom prst="rect">
            <a:avLst/>
          </a:prstGeom>
          <a:noFill/>
        </p:spPr>
        <p:txBody>
          <a:bodyPr wrap="square" rtlCol="0">
            <a:spAutoFit/>
          </a:bodyPr>
          <a:lstStyle/>
          <a:p>
            <a:r>
              <a:rPr lang="en-IN" sz="1050" dirty="0" smtClean="0"/>
              <a:t>Source : World Wide Web</a:t>
            </a:r>
            <a:endParaRPr lang="en-IN" sz="1050" dirty="0"/>
          </a:p>
        </p:txBody>
      </p:sp>
      <p:pic>
        <p:nvPicPr>
          <p:cNvPr id="21" name="Picture 8"/>
          <p:cNvPicPr>
            <a:picLocks noChangeAspect="1" noChangeArrowheads="1"/>
          </p:cNvPicPr>
          <p:nvPr/>
        </p:nvPicPr>
        <p:blipFill>
          <a:blip r:embed="rId2" cstate="print"/>
          <a:srcRect/>
          <a:stretch>
            <a:fillRect/>
          </a:stretch>
        </p:blipFill>
        <p:spPr bwMode="auto">
          <a:xfrm>
            <a:off x="7711069" y="0"/>
            <a:ext cx="1432931" cy="838200"/>
          </a:xfrm>
          <a:prstGeom prst="rect">
            <a:avLst/>
          </a:prstGeom>
          <a:noFill/>
          <a:ln w="9525">
            <a:noFill/>
            <a:miter lim="800000"/>
            <a:headEnd/>
            <a:tailEnd/>
          </a:ln>
          <a:effectLst/>
        </p:spPr>
      </p:pic>
      <p:graphicFrame>
        <p:nvGraphicFramePr>
          <p:cNvPr id="36" name="Diagram 35"/>
          <p:cNvGraphicFramePr/>
          <p:nvPr/>
        </p:nvGraphicFramePr>
        <p:xfrm>
          <a:off x="533400" y="1041400"/>
          <a:ext cx="76962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638800" y="892855"/>
          <a:ext cx="3276600" cy="4669745"/>
        </p:xfrm>
        <a:graphic>
          <a:graphicData uri="http://schemas.openxmlformats.org/drawingml/2006/table">
            <a:tbl>
              <a:tblPr/>
              <a:tblGrid>
                <a:gridCol w="1638300"/>
                <a:gridCol w="1638300"/>
              </a:tblGrid>
              <a:tr h="263107">
                <a:tc gridSpan="2">
                  <a:txBody>
                    <a:bodyPr/>
                    <a:lstStyle/>
                    <a:p>
                      <a:pPr algn="ctr"/>
                      <a:r>
                        <a:rPr lang="en-US" sz="1600" b="1" dirty="0">
                          <a:solidFill>
                            <a:schemeClr val="bg1"/>
                          </a:solidFill>
                        </a:rPr>
                        <a:t>Installed solar PV on 31 </a:t>
                      </a:r>
                      <a:r>
                        <a:rPr lang="en-US" sz="1600" b="1" dirty="0" smtClean="0">
                          <a:solidFill>
                            <a:schemeClr val="bg1"/>
                          </a:solidFill>
                        </a:rPr>
                        <a:t>March 2016</a:t>
                      </a:r>
                      <a:endParaRPr lang="en-US" sz="1600" b="1" dirty="0">
                        <a:solidFill>
                          <a:schemeClr val="bg1"/>
                        </a:solidFill>
                      </a:endParaRPr>
                    </a:p>
                  </a:txBody>
                  <a:tcPr marL="8488" marR="8488" marT="8488" marB="8488" anchor="ctr">
                    <a:solidFill>
                      <a:schemeClr val="accent1"/>
                    </a:solidFill>
                  </a:tcPr>
                </a:tc>
                <a:tc hMerge="1">
                  <a:txBody>
                    <a:bodyPr/>
                    <a:lstStyle/>
                    <a:p>
                      <a:endParaRPr lang="en-US"/>
                    </a:p>
                  </a:txBody>
                  <a:tcPr/>
                </a:tc>
              </a:tr>
              <a:tr h="483103">
                <a:tc>
                  <a:txBody>
                    <a:bodyPr/>
                    <a:lstStyle/>
                    <a:p>
                      <a:pPr algn="ctr"/>
                      <a:r>
                        <a:rPr lang="en-US" sz="1600" b="1" dirty="0"/>
                        <a:t>Year</a:t>
                      </a:r>
                    </a:p>
                  </a:txBody>
                  <a:tcPr marL="8488" marR="8488" marT="8488" marB="8488"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B w="9525" cap="flat" cmpd="sng" algn="ctr">
                      <a:solidFill>
                        <a:srgbClr val="C0C0C0"/>
                      </a:solidFill>
                      <a:prstDash val="solid"/>
                      <a:round/>
                      <a:headEnd type="none" w="med" len="med"/>
                      <a:tailEnd type="none" w="med" len="med"/>
                    </a:lnB>
                    <a:solidFill>
                      <a:schemeClr val="accent1">
                        <a:lumMod val="20000"/>
                        <a:lumOff val="80000"/>
                      </a:schemeClr>
                    </a:solidFill>
                  </a:tcPr>
                </a:tc>
                <a:tc>
                  <a:txBody>
                    <a:bodyPr/>
                    <a:lstStyle/>
                    <a:p>
                      <a:pPr algn="ctr"/>
                      <a:r>
                        <a:rPr lang="en-US" sz="1600" b="1" dirty="0"/>
                        <a:t>Cumulative Capacity </a:t>
                      </a:r>
                      <a:r>
                        <a:rPr lang="en-US" sz="1600" b="1" dirty="0" smtClean="0"/>
                        <a:t>(MW</a:t>
                      </a:r>
                      <a:r>
                        <a:rPr lang="en-US" sz="1600" b="1" dirty="0"/>
                        <a:t>)</a:t>
                      </a:r>
                    </a:p>
                  </a:txBody>
                  <a:tcPr marL="8488" marR="8488" marT="8488" marB="8488"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1">
                        <a:lumMod val="20000"/>
                        <a:lumOff val="80000"/>
                      </a:schemeClr>
                    </a:solidFill>
                  </a:tcPr>
                </a:tc>
              </a:tr>
              <a:tr h="557426">
                <a:tc>
                  <a:txBody>
                    <a:bodyPr/>
                    <a:lstStyle/>
                    <a:p>
                      <a:pPr algn="ctr"/>
                      <a:r>
                        <a:rPr lang="en-US" sz="1600" b="1" dirty="0"/>
                        <a:t>2010</a:t>
                      </a:r>
                    </a:p>
                  </a:txBody>
                  <a:tcPr marL="8488" marR="8488" marT="8488" marB="8488"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DFDFD"/>
                    </a:solidFill>
                  </a:tcPr>
                </a:tc>
                <a:tc>
                  <a:txBody>
                    <a:bodyPr/>
                    <a:lstStyle/>
                    <a:p>
                      <a:pPr algn="ctr"/>
                      <a:r>
                        <a:rPr lang="en-US" sz="1600" b="1" dirty="0" smtClean="0"/>
                        <a:t>161</a:t>
                      </a:r>
                      <a:endParaRPr lang="en-US" sz="1600" b="1" dirty="0"/>
                    </a:p>
                  </a:txBody>
                  <a:tcPr marL="8488" marR="8488" marT="8488" marB="8488"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DFDFD"/>
                    </a:solidFill>
                  </a:tcPr>
                </a:tc>
              </a:tr>
              <a:tr h="557426">
                <a:tc>
                  <a:txBody>
                    <a:bodyPr/>
                    <a:lstStyle/>
                    <a:p>
                      <a:pPr algn="ctr"/>
                      <a:r>
                        <a:rPr lang="en-US" sz="1600" b="1" dirty="0"/>
                        <a:t>2011</a:t>
                      </a:r>
                    </a:p>
                  </a:txBody>
                  <a:tcPr marL="8488" marR="8488" marT="8488" marB="8488"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DFDFD"/>
                    </a:solidFill>
                  </a:tcPr>
                </a:tc>
                <a:tc>
                  <a:txBody>
                    <a:bodyPr/>
                    <a:lstStyle/>
                    <a:p>
                      <a:pPr algn="ctr"/>
                      <a:r>
                        <a:rPr lang="en-US" sz="1600" b="1" dirty="0" smtClean="0"/>
                        <a:t>461</a:t>
                      </a:r>
                      <a:endParaRPr lang="en-US" sz="1600" b="1" dirty="0"/>
                    </a:p>
                  </a:txBody>
                  <a:tcPr marL="8488" marR="8488" marT="8488" marB="8488"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DFDFD"/>
                    </a:solidFill>
                  </a:tcPr>
                </a:tc>
              </a:tr>
              <a:tr h="557426">
                <a:tc>
                  <a:txBody>
                    <a:bodyPr/>
                    <a:lstStyle/>
                    <a:p>
                      <a:pPr algn="ctr"/>
                      <a:r>
                        <a:rPr lang="en-US" sz="1600" b="1" dirty="0"/>
                        <a:t>2012</a:t>
                      </a:r>
                    </a:p>
                  </a:txBody>
                  <a:tcPr marL="8488" marR="8488" marT="8488" marB="8488"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DFDFD"/>
                    </a:solidFill>
                  </a:tcPr>
                </a:tc>
                <a:tc>
                  <a:txBody>
                    <a:bodyPr/>
                    <a:lstStyle/>
                    <a:p>
                      <a:pPr algn="ctr"/>
                      <a:r>
                        <a:rPr lang="en-US" sz="1600" b="1" dirty="0" smtClean="0"/>
                        <a:t>1,205</a:t>
                      </a:r>
                      <a:endParaRPr lang="en-US" sz="1600" b="1" dirty="0"/>
                    </a:p>
                  </a:txBody>
                  <a:tcPr marL="8488" marR="8488" marT="8488" marB="8488"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DFDFD"/>
                    </a:solidFill>
                  </a:tcPr>
                </a:tc>
              </a:tr>
              <a:tr h="557426">
                <a:tc>
                  <a:txBody>
                    <a:bodyPr/>
                    <a:lstStyle/>
                    <a:p>
                      <a:pPr algn="ctr"/>
                      <a:r>
                        <a:rPr lang="en-US" sz="1600" b="1"/>
                        <a:t>2013</a:t>
                      </a:r>
                    </a:p>
                  </a:txBody>
                  <a:tcPr marL="8488" marR="8488" marT="8488" marB="8488"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DFDFD"/>
                    </a:solidFill>
                  </a:tcPr>
                </a:tc>
                <a:tc>
                  <a:txBody>
                    <a:bodyPr/>
                    <a:lstStyle/>
                    <a:p>
                      <a:pPr algn="ctr"/>
                      <a:r>
                        <a:rPr lang="en-US" sz="1600" b="1" dirty="0" smtClean="0"/>
                        <a:t>2,319</a:t>
                      </a:r>
                      <a:endParaRPr lang="en-US" sz="1600" b="1" dirty="0"/>
                    </a:p>
                  </a:txBody>
                  <a:tcPr marL="8488" marR="8488" marT="8488" marB="8488"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DFDFD"/>
                    </a:solidFill>
                  </a:tcPr>
                </a:tc>
              </a:tr>
              <a:tr h="557426">
                <a:tc>
                  <a:txBody>
                    <a:bodyPr/>
                    <a:lstStyle/>
                    <a:p>
                      <a:pPr algn="ctr"/>
                      <a:r>
                        <a:rPr lang="en-US" sz="1600" b="1" dirty="0"/>
                        <a:t>2014</a:t>
                      </a:r>
                    </a:p>
                  </a:txBody>
                  <a:tcPr marL="8488" marR="8488" marT="8488" marB="8488"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DFDFD"/>
                    </a:solidFill>
                  </a:tcPr>
                </a:tc>
                <a:tc>
                  <a:txBody>
                    <a:bodyPr/>
                    <a:lstStyle/>
                    <a:p>
                      <a:pPr algn="ctr"/>
                      <a:r>
                        <a:rPr lang="en-US" sz="1600" b="1" dirty="0" smtClean="0"/>
                        <a:t>2,632</a:t>
                      </a:r>
                      <a:endParaRPr lang="en-US" sz="1600" b="1" dirty="0"/>
                    </a:p>
                  </a:txBody>
                  <a:tcPr marL="8488" marR="8488" marT="8488" marB="8488"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DFDFD"/>
                    </a:solidFill>
                  </a:tcPr>
                </a:tc>
              </a:tr>
              <a:tr h="557426">
                <a:tc>
                  <a:txBody>
                    <a:bodyPr/>
                    <a:lstStyle/>
                    <a:p>
                      <a:pPr algn="ctr"/>
                      <a:r>
                        <a:rPr lang="en-US" sz="1600" b="1"/>
                        <a:t>2015</a:t>
                      </a:r>
                    </a:p>
                  </a:txBody>
                  <a:tcPr marL="8488" marR="8488" marT="8488" marB="8488"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DFDFD"/>
                    </a:solidFill>
                  </a:tcPr>
                </a:tc>
                <a:tc>
                  <a:txBody>
                    <a:bodyPr/>
                    <a:lstStyle/>
                    <a:p>
                      <a:pPr algn="ctr"/>
                      <a:r>
                        <a:rPr lang="en-US" sz="1600" b="1" dirty="0" smtClean="0"/>
                        <a:t>3,744</a:t>
                      </a:r>
                      <a:endParaRPr lang="en-US" sz="1600" b="1" dirty="0"/>
                    </a:p>
                  </a:txBody>
                  <a:tcPr marL="8488" marR="8488" marT="8488" marB="8488"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DFDFD"/>
                    </a:solidFill>
                  </a:tcPr>
                </a:tc>
              </a:tr>
              <a:tr h="557426">
                <a:tc>
                  <a:txBody>
                    <a:bodyPr/>
                    <a:lstStyle/>
                    <a:p>
                      <a:pPr algn="ctr"/>
                      <a:r>
                        <a:rPr lang="en-US" sz="1600" b="1" dirty="0"/>
                        <a:t>2016</a:t>
                      </a:r>
                    </a:p>
                  </a:txBody>
                  <a:tcPr marL="8488" marR="8488" marT="8488" marB="8488"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DFDFD"/>
                    </a:solidFill>
                  </a:tcPr>
                </a:tc>
                <a:tc>
                  <a:txBody>
                    <a:bodyPr/>
                    <a:lstStyle/>
                    <a:p>
                      <a:pPr algn="ctr"/>
                      <a:r>
                        <a:rPr lang="en-US" sz="1600" b="1" dirty="0" smtClean="0"/>
                        <a:t>6,763</a:t>
                      </a:r>
                      <a:endParaRPr lang="en-US" sz="1600" b="1" dirty="0"/>
                    </a:p>
                  </a:txBody>
                  <a:tcPr marL="8488" marR="8488" marT="8488" marB="8488"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DFDFD"/>
                    </a:solidFill>
                  </a:tcPr>
                </a:tc>
              </a:tr>
            </a:tbl>
          </a:graphicData>
        </a:graphic>
      </p:graphicFrame>
      <p:pic>
        <p:nvPicPr>
          <p:cNvPr id="1027" name="Picture 3"/>
          <p:cNvPicPr>
            <a:picLocks noChangeAspect="1" noChangeArrowheads="1"/>
          </p:cNvPicPr>
          <p:nvPr/>
        </p:nvPicPr>
        <p:blipFill>
          <a:blip r:embed="rId2" cstate="print"/>
          <a:srcRect/>
          <a:stretch>
            <a:fillRect/>
          </a:stretch>
        </p:blipFill>
        <p:spPr bwMode="auto">
          <a:xfrm>
            <a:off x="381000" y="762000"/>
            <a:ext cx="5257800" cy="5486400"/>
          </a:xfrm>
          <a:prstGeom prst="rect">
            <a:avLst/>
          </a:prstGeom>
          <a:noFill/>
          <a:ln w="9525">
            <a:noFill/>
            <a:miter lim="800000"/>
            <a:headEnd/>
            <a:tailEnd/>
          </a:ln>
        </p:spPr>
      </p:pic>
      <p:sp>
        <p:nvSpPr>
          <p:cNvPr id="5" name="Title 1"/>
          <p:cNvSpPr txBox="1">
            <a:spLocks/>
          </p:cNvSpPr>
          <p:nvPr/>
        </p:nvSpPr>
        <p:spPr bwMode="auto">
          <a:xfrm>
            <a:off x="304800" y="152400"/>
            <a:ext cx="7848600" cy="533400"/>
          </a:xfrm>
          <a:prstGeom prst="rect">
            <a:avLst/>
          </a:prstGeom>
          <a:noFill/>
          <a:ln w="9525">
            <a:noFill/>
            <a:miter lim="800000"/>
            <a:headEnd/>
            <a:tailEnd/>
          </a:ln>
        </p:spPr>
        <p:txBody>
          <a:bodyPr anchor="ctr"/>
          <a:lstStyle/>
          <a:p>
            <a:r>
              <a:rPr lang="en-US" sz="2000" b="1" dirty="0" smtClean="0">
                <a:cs typeface="Arial" charset="0"/>
              </a:rPr>
              <a:t>India’s Solar Map &amp; Installed capacity</a:t>
            </a:r>
            <a:endParaRPr lang="en-US" sz="2000" i="1" dirty="0">
              <a:cs typeface="Arial" charset="0"/>
            </a:endParaRPr>
          </a:p>
        </p:txBody>
      </p:sp>
      <p:pic>
        <p:nvPicPr>
          <p:cNvPr id="7" name="Picture 8"/>
          <p:cNvPicPr>
            <a:picLocks noChangeAspect="1" noChangeArrowheads="1"/>
          </p:cNvPicPr>
          <p:nvPr/>
        </p:nvPicPr>
        <p:blipFill>
          <a:blip r:embed="rId3" cstate="print"/>
          <a:srcRect/>
          <a:stretch>
            <a:fillRect/>
          </a:stretch>
        </p:blipFill>
        <p:spPr bwMode="auto">
          <a:xfrm>
            <a:off x="7711069" y="0"/>
            <a:ext cx="1432931" cy="838200"/>
          </a:xfrm>
          <a:prstGeom prst="rect">
            <a:avLst/>
          </a:prstGeom>
          <a:noFill/>
          <a:ln w="9525">
            <a:noFill/>
            <a:miter lim="800000"/>
            <a:headEnd/>
            <a:tailEnd/>
          </a:ln>
          <a:effectLst/>
        </p:spPr>
      </p:pic>
      <p:sp>
        <p:nvSpPr>
          <p:cNvPr id="8" name="TextBox 7"/>
          <p:cNvSpPr txBox="1"/>
          <p:nvPr/>
        </p:nvSpPr>
        <p:spPr>
          <a:xfrm>
            <a:off x="6172200" y="5715000"/>
            <a:ext cx="2438400" cy="369332"/>
          </a:xfrm>
          <a:prstGeom prst="rect">
            <a:avLst/>
          </a:prstGeom>
          <a:noFill/>
        </p:spPr>
        <p:txBody>
          <a:bodyPr wrap="square" rtlCol="0">
            <a:spAutoFit/>
          </a:bodyPr>
          <a:lstStyle/>
          <a:p>
            <a:pPr algn="ctr"/>
            <a:r>
              <a:rPr lang="en-US" b="1" dirty="0" smtClean="0">
                <a:solidFill>
                  <a:schemeClr val="accent2"/>
                </a:solidFill>
              </a:rPr>
              <a:t>CAGR : 87%</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563563"/>
          </a:xfrm>
        </p:spPr>
        <p:txBody>
          <a:bodyPr/>
          <a:lstStyle/>
          <a:p>
            <a:r>
              <a:rPr lang="en-IN" sz="2400" dirty="0" smtClean="0"/>
              <a:t>Current Renewable Scenario in India..</a:t>
            </a:r>
            <a:endParaRPr lang="en-IN" sz="2400" dirty="0"/>
          </a:p>
        </p:txBody>
      </p:sp>
      <p:sp>
        <p:nvSpPr>
          <p:cNvPr id="4" name="Slide Number Placeholder 3"/>
          <p:cNvSpPr>
            <a:spLocks noGrp="1"/>
          </p:cNvSpPr>
          <p:nvPr>
            <p:ph type="sldNum" sz="quarter" idx="10"/>
          </p:nvPr>
        </p:nvSpPr>
        <p:spPr/>
        <p:txBody>
          <a:bodyPr/>
          <a:lstStyle/>
          <a:p>
            <a:pPr>
              <a:defRPr/>
            </a:pPr>
            <a:fld id="{98B5C78C-F070-4EC3-9743-4468D2363354}" type="slidenum">
              <a:rPr lang="en-US" smtClean="0"/>
              <a:pPr>
                <a:defRPr/>
              </a:pPr>
              <a:t>6</a:t>
            </a:fld>
            <a:endParaRPr lang="en-US"/>
          </a:p>
        </p:txBody>
      </p:sp>
      <p:sp>
        <p:nvSpPr>
          <p:cNvPr id="5122" name="AutoShape 2" descr="https://encrypted-tbn1.gstatic.com/images?q=tbn:ANd9GcQVrm_jOxFsYmDYLIeeN8e_aF9YTEugZKw_eGHbFBg88XZ-kFq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5124" name="AutoShape 4" descr="https://encrypted-tbn1.gstatic.com/images?q=tbn:ANd9GcQVrm_jOxFsYmDYLIeeN8e_aF9YTEugZKw_eGHbFBg88XZ-kFq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5126" name="AutoShape 6" descr="https://encrypted-tbn1.gstatic.com/images?q=tbn:ANd9GcQVrm_jOxFsYmDYLIeeN8e_aF9YTEugZKw_eGHbFBg88XZ-kFq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9" name="Rounded Rectangle 8"/>
          <p:cNvSpPr/>
          <p:nvPr/>
        </p:nvSpPr>
        <p:spPr>
          <a:xfrm>
            <a:off x="304800" y="1233268"/>
            <a:ext cx="3581400" cy="914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IN" sz="2000" b="1" dirty="0" smtClean="0"/>
              <a:t>RE Target: 1,75,000 MW </a:t>
            </a:r>
            <a:r>
              <a:rPr lang="en-IN" sz="2000" dirty="0" smtClean="0"/>
              <a:t>(2022)</a:t>
            </a:r>
            <a:endParaRPr lang="en-IN" sz="1600" dirty="0"/>
          </a:p>
        </p:txBody>
      </p:sp>
      <p:sp>
        <p:nvSpPr>
          <p:cNvPr id="10" name="Rounded Rectangle 9"/>
          <p:cNvSpPr/>
          <p:nvPr/>
        </p:nvSpPr>
        <p:spPr>
          <a:xfrm>
            <a:off x="304800" y="2452468"/>
            <a:ext cx="3581400" cy="914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IN" b="1" dirty="0" smtClean="0"/>
              <a:t>Firm commitments:  2,66,000 MW</a:t>
            </a:r>
            <a:endParaRPr lang="en-IN" sz="1400" dirty="0"/>
          </a:p>
        </p:txBody>
      </p:sp>
      <p:sp>
        <p:nvSpPr>
          <p:cNvPr id="11" name="Rounded Rectangle 10"/>
          <p:cNvSpPr/>
          <p:nvPr/>
        </p:nvSpPr>
        <p:spPr>
          <a:xfrm>
            <a:off x="304800" y="3615396"/>
            <a:ext cx="3581400" cy="914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IN" sz="2000" b="1" dirty="0" smtClean="0"/>
              <a:t>Expected investment: $300 </a:t>
            </a:r>
            <a:r>
              <a:rPr lang="en-IN" sz="2000" b="1" dirty="0" err="1" smtClean="0"/>
              <a:t>bn</a:t>
            </a:r>
            <a:endParaRPr lang="en-IN" sz="1600" dirty="0"/>
          </a:p>
        </p:txBody>
      </p:sp>
      <p:sp>
        <p:nvSpPr>
          <p:cNvPr id="12" name="Rounded Rectangle 11"/>
          <p:cNvSpPr/>
          <p:nvPr/>
        </p:nvSpPr>
        <p:spPr>
          <a:xfrm>
            <a:off x="304800" y="4724400"/>
            <a:ext cx="3581400" cy="9144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IN" sz="2100" b="1" dirty="0" smtClean="0"/>
              <a:t>Rs 6-8 </a:t>
            </a:r>
            <a:r>
              <a:rPr lang="en-IN" sz="2100" b="1" dirty="0" err="1" smtClean="0"/>
              <a:t>Crores</a:t>
            </a:r>
            <a:r>
              <a:rPr lang="en-IN" sz="2100" b="1" dirty="0" smtClean="0"/>
              <a:t>  </a:t>
            </a:r>
            <a:r>
              <a:rPr lang="en-IN" dirty="0" smtClean="0"/>
              <a:t>for setting up </a:t>
            </a:r>
          </a:p>
          <a:p>
            <a:pPr algn="ctr"/>
            <a:r>
              <a:rPr lang="en-IN" dirty="0" smtClean="0"/>
              <a:t>1 MW Solar Generation capacity</a:t>
            </a:r>
            <a:endParaRPr lang="en-IN" dirty="0"/>
          </a:p>
        </p:txBody>
      </p:sp>
      <p:sp>
        <p:nvSpPr>
          <p:cNvPr id="13" name="Rectangle 12"/>
          <p:cNvSpPr/>
          <p:nvPr/>
        </p:nvSpPr>
        <p:spPr>
          <a:xfrm>
            <a:off x="3962400" y="1219200"/>
            <a:ext cx="2362200" cy="4343400"/>
          </a:xfrm>
          <a:prstGeom prst="rect">
            <a:avLst/>
          </a:prstGeom>
          <a:solidFill>
            <a:schemeClr val="accent1">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t"/>
          <a:lstStyle/>
          <a:p>
            <a:pPr algn="ctr"/>
            <a:r>
              <a:rPr lang="en-IN" sz="2400" b="1" cap="small" dirty="0" smtClean="0">
                <a:solidFill>
                  <a:schemeClr val="tx1"/>
                </a:solidFill>
              </a:rPr>
              <a:t>Sunshine Sector</a:t>
            </a:r>
          </a:p>
          <a:p>
            <a:pPr>
              <a:lnSpc>
                <a:spcPct val="150000"/>
              </a:lnSpc>
              <a:buFont typeface="Wingdings" pitchFamily="2" charset="2"/>
              <a:buChar char="q"/>
            </a:pPr>
            <a:r>
              <a:rPr lang="en-IN" b="1" i="1" dirty="0" smtClean="0">
                <a:solidFill>
                  <a:schemeClr val="tx1"/>
                </a:solidFill>
              </a:rPr>
              <a:t> Innovative designs </a:t>
            </a:r>
            <a:r>
              <a:rPr lang="en-IN" i="1" dirty="0" smtClean="0">
                <a:solidFill>
                  <a:schemeClr val="tx1"/>
                </a:solidFill>
              </a:rPr>
              <a:t>(Solar &amp; Wind projects) for minimum land utilisation</a:t>
            </a:r>
            <a:r>
              <a:rPr lang="en-IN" b="1" i="1" dirty="0" smtClean="0">
                <a:solidFill>
                  <a:schemeClr val="tx1"/>
                </a:solidFill>
              </a:rPr>
              <a:t>.</a:t>
            </a:r>
          </a:p>
          <a:p>
            <a:pPr>
              <a:lnSpc>
                <a:spcPct val="150000"/>
              </a:lnSpc>
              <a:buFont typeface="Wingdings" pitchFamily="2" charset="2"/>
              <a:buChar char="q"/>
            </a:pPr>
            <a:r>
              <a:rPr lang="en-IN" dirty="0" smtClean="0">
                <a:solidFill>
                  <a:schemeClr val="tx1"/>
                </a:solidFill>
              </a:rPr>
              <a:t> </a:t>
            </a:r>
            <a:r>
              <a:rPr lang="en-IN" b="1" i="1" dirty="0" smtClean="0">
                <a:solidFill>
                  <a:schemeClr val="tx1"/>
                </a:solidFill>
              </a:rPr>
              <a:t>Smart Cities </a:t>
            </a:r>
            <a:r>
              <a:rPr lang="en-IN" dirty="0" smtClean="0">
                <a:solidFill>
                  <a:schemeClr val="tx1"/>
                </a:solidFill>
              </a:rPr>
              <a:t> to be powered by Green Energy</a:t>
            </a:r>
            <a:endParaRPr lang="en-IN" dirty="0">
              <a:solidFill>
                <a:schemeClr val="tx1"/>
              </a:solidFill>
            </a:endParaRPr>
          </a:p>
        </p:txBody>
      </p:sp>
      <p:sp>
        <p:nvSpPr>
          <p:cNvPr id="15" name="Rectangle 14"/>
          <p:cNvSpPr/>
          <p:nvPr/>
        </p:nvSpPr>
        <p:spPr>
          <a:xfrm>
            <a:off x="6477000" y="1219200"/>
            <a:ext cx="2438400" cy="434340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IN" sz="1700" b="1" cap="small" dirty="0" smtClean="0">
                <a:solidFill>
                  <a:schemeClr val="tx1"/>
                </a:solidFill>
              </a:rPr>
              <a:t>On the Radar</a:t>
            </a:r>
          </a:p>
          <a:p>
            <a:pPr>
              <a:lnSpc>
                <a:spcPct val="150000"/>
              </a:lnSpc>
              <a:buFont typeface="Wingdings" pitchFamily="2" charset="2"/>
              <a:buChar char="q"/>
            </a:pPr>
            <a:endParaRPr lang="en-IN" sz="1700" b="1" dirty="0" smtClean="0">
              <a:solidFill>
                <a:schemeClr val="tx1"/>
              </a:solidFill>
            </a:endParaRPr>
          </a:p>
          <a:p>
            <a:pPr>
              <a:lnSpc>
                <a:spcPct val="150000"/>
              </a:lnSpc>
              <a:buFont typeface="Wingdings" pitchFamily="2" charset="2"/>
              <a:buChar char="q"/>
            </a:pPr>
            <a:r>
              <a:rPr lang="en-IN" sz="1700" b="1" dirty="0" smtClean="0">
                <a:solidFill>
                  <a:schemeClr val="tx1"/>
                </a:solidFill>
              </a:rPr>
              <a:t>Roof-top Panels </a:t>
            </a:r>
          </a:p>
          <a:p>
            <a:pPr>
              <a:lnSpc>
                <a:spcPct val="150000"/>
              </a:lnSpc>
              <a:buFont typeface="Wingdings" pitchFamily="2" charset="2"/>
              <a:buChar char="q"/>
            </a:pPr>
            <a:r>
              <a:rPr lang="en-IN" sz="1700" b="1" dirty="0" smtClean="0">
                <a:solidFill>
                  <a:schemeClr val="tx1"/>
                </a:solidFill>
              </a:rPr>
              <a:t>Canal-top Panels</a:t>
            </a:r>
            <a:endParaRPr lang="en-IN" sz="1700" b="1" i="1" dirty="0" smtClean="0">
              <a:solidFill>
                <a:schemeClr val="tx1"/>
              </a:solidFill>
            </a:endParaRPr>
          </a:p>
          <a:p>
            <a:pPr>
              <a:lnSpc>
                <a:spcPct val="150000"/>
              </a:lnSpc>
              <a:buFont typeface="Wingdings" pitchFamily="2" charset="2"/>
              <a:buChar char="q"/>
            </a:pPr>
            <a:r>
              <a:rPr lang="en-IN" sz="1700" dirty="0" smtClean="0">
                <a:solidFill>
                  <a:schemeClr val="tx1"/>
                </a:solidFill>
              </a:rPr>
              <a:t> </a:t>
            </a:r>
            <a:r>
              <a:rPr lang="en-IN" sz="1700" b="1" i="1" dirty="0" smtClean="0">
                <a:solidFill>
                  <a:schemeClr val="tx1"/>
                </a:solidFill>
              </a:rPr>
              <a:t>Hybrid farms </a:t>
            </a:r>
            <a:r>
              <a:rPr lang="en-IN" sz="1700" i="1" dirty="0" smtClean="0">
                <a:solidFill>
                  <a:schemeClr val="tx1"/>
                </a:solidFill>
              </a:rPr>
              <a:t>(S</a:t>
            </a:r>
            <a:r>
              <a:rPr lang="en-IN" sz="1700" dirty="0" smtClean="0">
                <a:solidFill>
                  <a:schemeClr val="tx1"/>
                </a:solidFill>
              </a:rPr>
              <a:t>olar + Wind)</a:t>
            </a:r>
          </a:p>
          <a:p>
            <a:pPr>
              <a:lnSpc>
                <a:spcPct val="150000"/>
              </a:lnSpc>
              <a:buFont typeface="Wingdings" pitchFamily="2" charset="2"/>
              <a:buChar char="q"/>
            </a:pPr>
            <a:r>
              <a:rPr lang="en-IN" sz="1700" dirty="0" smtClean="0">
                <a:solidFill>
                  <a:schemeClr val="tx1"/>
                </a:solidFill>
              </a:rPr>
              <a:t> </a:t>
            </a:r>
            <a:r>
              <a:rPr lang="en-IN" sz="1700" b="1" dirty="0" smtClean="0">
                <a:solidFill>
                  <a:schemeClr val="tx1"/>
                </a:solidFill>
              </a:rPr>
              <a:t>RE Plants near pithead plants</a:t>
            </a:r>
            <a:r>
              <a:rPr lang="en-IN" sz="1700" dirty="0" smtClean="0">
                <a:solidFill>
                  <a:schemeClr val="tx1"/>
                </a:solidFill>
              </a:rPr>
              <a:t> to reduce transmission cost</a:t>
            </a:r>
            <a:endParaRPr lang="en-IN" sz="1700" dirty="0">
              <a:solidFill>
                <a:schemeClr val="tx1"/>
              </a:solidFill>
            </a:endParaRPr>
          </a:p>
        </p:txBody>
      </p:sp>
      <p:sp>
        <p:nvSpPr>
          <p:cNvPr id="16" name="Rounded Rectangle 15"/>
          <p:cNvSpPr/>
          <p:nvPr/>
        </p:nvSpPr>
        <p:spPr>
          <a:xfrm>
            <a:off x="6629400" y="1295400"/>
            <a:ext cx="2133600" cy="304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t>On The RADAR</a:t>
            </a:r>
            <a:endParaRPr lang="en-IN" b="1" dirty="0"/>
          </a:p>
        </p:txBody>
      </p:sp>
      <p:sp>
        <p:nvSpPr>
          <p:cNvPr id="17" name="Rounded Rectangle 16"/>
          <p:cNvSpPr/>
          <p:nvPr/>
        </p:nvSpPr>
        <p:spPr>
          <a:xfrm>
            <a:off x="4114800" y="1295400"/>
            <a:ext cx="2133600" cy="304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t>Sunshine Sector</a:t>
            </a:r>
            <a:endParaRPr lang="en-IN" b="1" dirty="0"/>
          </a:p>
        </p:txBody>
      </p:sp>
      <p:pic>
        <p:nvPicPr>
          <p:cNvPr id="18" name="Picture 8"/>
          <p:cNvPicPr>
            <a:picLocks noChangeAspect="1" noChangeArrowheads="1"/>
          </p:cNvPicPr>
          <p:nvPr/>
        </p:nvPicPr>
        <p:blipFill>
          <a:blip r:embed="rId2" cstate="print"/>
          <a:srcRect/>
          <a:stretch>
            <a:fillRect/>
          </a:stretch>
        </p:blipFill>
        <p:spPr bwMode="auto">
          <a:xfrm>
            <a:off x="7711069" y="0"/>
            <a:ext cx="1432931" cy="838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943600" cy="487362"/>
          </a:xfrm>
        </p:spPr>
        <p:txBody>
          <a:bodyPr/>
          <a:lstStyle/>
          <a:p>
            <a:r>
              <a:rPr lang="en-IN" sz="2800" dirty="0" smtClean="0"/>
              <a:t>SWOT Analysis – Solar in India</a:t>
            </a:r>
            <a:endParaRPr lang="en-IN" sz="2800" dirty="0"/>
          </a:p>
        </p:txBody>
      </p:sp>
      <p:graphicFrame>
        <p:nvGraphicFramePr>
          <p:cNvPr id="7" name="Content Placeholder 6"/>
          <p:cNvGraphicFramePr>
            <a:graphicFrameLocks noGrp="1"/>
          </p:cNvGraphicFramePr>
          <p:nvPr>
            <p:ph sz="half" idx="1"/>
          </p:nvPr>
        </p:nvGraphicFramePr>
        <p:xfrm>
          <a:off x="304800" y="825406"/>
          <a:ext cx="8610600" cy="5335004"/>
        </p:xfrm>
        <a:graphic>
          <a:graphicData uri="http://schemas.openxmlformats.org/drawingml/2006/table">
            <a:tbl>
              <a:tblPr firstRow="1" bandRow="1">
                <a:tableStyleId>{5C22544A-7EE6-4342-B048-85BDC9FD1C3A}</a:tableStyleId>
              </a:tblPr>
              <a:tblGrid>
                <a:gridCol w="4305300"/>
                <a:gridCol w="4305300"/>
              </a:tblGrid>
              <a:tr h="3175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dirty="0" smtClean="0">
                          <a:latin typeface="+mn-lt"/>
                        </a:rPr>
                        <a:t>STRENGTH</a:t>
                      </a:r>
                    </a:p>
                  </a:txBody>
                  <a:tcPr anchor="ctr">
                    <a:solidFill>
                      <a:schemeClr val="accent1"/>
                    </a:solidFill>
                  </a:tcPr>
                </a:tc>
                <a:tc>
                  <a:txBody>
                    <a:bodyPr/>
                    <a:lstStyle/>
                    <a:p>
                      <a:pPr algn="ctr"/>
                      <a:r>
                        <a:rPr lang="en-IN" sz="1800" dirty="0" smtClean="0">
                          <a:latin typeface="+mn-lt"/>
                        </a:rPr>
                        <a:t>WEAKNESS</a:t>
                      </a:r>
                      <a:endParaRPr lang="en-IN" sz="1800" dirty="0">
                        <a:latin typeface="+mn-lt"/>
                      </a:endParaRPr>
                    </a:p>
                  </a:txBody>
                  <a:tcPr anchor="ctr">
                    <a:solidFill>
                      <a:schemeClr val="accent2"/>
                    </a:solidFill>
                  </a:tcPr>
                </a:tc>
              </a:tr>
              <a:tr h="2237834">
                <a:tc>
                  <a:txBody>
                    <a:bodyPr/>
                    <a:lstStyle/>
                    <a:p>
                      <a:pPr lvl="0">
                        <a:lnSpc>
                          <a:spcPct val="150000"/>
                        </a:lnSpc>
                        <a:buFont typeface="Wingdings" pitchFamily="2" charset="2"/>
                        <a:buChar char="q"/>
                      </a:pPr>
                      <a:r>
                        <a:rPr lang="en-US" sz="1600" b="1" kern="1200" dirty="0" smtClean="0">
                          <a:solidFill>
                            <a:schemeClr val="dk1"/>
                          </a:solidFill>
                          <a:latin typeface="+mn-lt"/>
                          <a:ea typeface="+mn-ea"/>
                          <a:cs typeface="+mn-cs"/>
                        </a:rPr>
                        <a:t> Ample sun: ~300 sunny days/ yr</a:t>
                      </a:r>
                    </a:p>
                    <a:p>
                      <a:pPr lvl="0">
                        <a:lnSpc>
                          <a:spcPct val="150000"/>
                        </a:lnSpc>
                        <a:buFont typeface="Wingdings" pitchFamily="2" charset="2"/>
                        <a:buChar char="q"/>
                      </a:pPr>
                      <a:r>
                        <a:rPr lang="en-US" sz="1600" b="1" kern="1200" dirty="0" smtClean="0">
                          <a:solidFill>
                            <a:schemeClr val="dk1"/>
                          </a:solidFill>
                          <a:latin typeface="+mn-lt"/>
                          <a:ea typeface="+mn-ea"/>
                          <a:cs typeface="+mn-cs"/>
                        </a:rPr>
                        <a:t> Ease of installment</a:t>
                      </a:r>
                    </a:p>
                    <a:p>
                      <a:pPr lvl="0">
                        <a:lnSpc>
                          <a:spcPct val="150000"/>
                        </a:lnSpc>
                        <a:buFont typeface="Wingdings" pitchFamily="2" charset="2"/>
                        <a:buChar char="q"/>
                      </a:pPr>
                      <a:r>
                        <a:rPr lang="en-US" sz="1600" b="1" kern="1200" dirty="0" smtClean="0">
                          <a:solidFill>
                            <a:schemeClr val="dk1"/>
                          </a:solidFill>
                          <a:latin typeface="+mn-lt"/>
                          <a:ea typeface="+mn-ea"/>
                          <a:cs typeface="+mn-cs"/>
                        </a:rPr>
                        <a:t> Savings </a:t>
                      </a:r>
                      <a:r>
                        <a:rPr lang="en-US" sz="1600" b="0" kern="1200" dirty="0" smtClean="0">
                          <a:solidFill>
                            <a:schemeClr val="dk1"/>
                          </a:solidFill>
                          <a:latin typeface="+mn-lt"/>
                          <a:ea typeface="+mn-ea"/>
                          <a:cs typeface="+mn-cs"/>
                        </a:rPr>
                        <a:t>(consumer Net metering)</a:t>
                      </a:r>
                    </a:p>
                    <a:p>
                      <a:pPr lvl="0">
                        <a:lnSpc>
                          <a:spcPct val="150000"/>
                        </a:lnSpc>
                        <a:buFont typeface="Wingdings" pitchFamily="2" charset="2"/>
                        <a:buChar char="q"/>
                      </a:pPr>
                      <a:r>
                        <a:rPr lang="en-US" sz="1600" b="1" kern="1200" dirty="0" smtClean="0">
                          <a:solidFill>
                            <a:schemeClr val="dk1"/>
                          </a:solidFill>
                          <a:latin typeface="+mn-lt"/>
                          <a:ea typeface="+mn-ea"/>
                          <a:cs typeface="+mn-cs"/>
                        </a:rPr>
                        <a:t>  Environment friendly</a:t>
                      </a:r>
                      <a:endParaRPr lang="en-IN" sz="1600" b="1" kern="1200" dirty="0">
                        <a:solidFill>
                          <a:schemeClr val="dk1"/>
                        </a:solidFill>
                        <a:latin typeface="+mn-lt"/>
                        <a:ea typeface="+mn-ea"/>
                        <a:cs typeface="+mn-cs"/>
                      </a:endParaRPr>
                    </a:p>
                  </a:txBody>
                  <a:tcPr>
                    <a:solidFill>
                      <a:schemeClr val="tx2">
                        <a:lumMod val="20000"/>
                        <a:lumOff val="80000"/>
                      </a:schemeClr>
                    </a:solidFill>
                  </a:tcPr>
                </a:tc>
                <a:tc>
                  <a:txBody>
                    <a:bodyPr/>
                    <a:lstStyle/>
                    <a:p>
                      <a:pPr lvl="0">
                        <a:lnSpc>
                          <a:spcPct val="150000"/>
                        </a:lnSpc>
                        <a:buFont typeface="Wingdings" pitchFamily="2" charset="2"/>
                        <a:buChar char="q"/>
                      </a:pPr>
                      <a:r>
                        <a:rPr lang="en-US" sz="1600" b="1" kern="1200" dirty="0" smtClean="0">
                          <a:solidFill>
                            <a:schemeClr val="dk1"/>
                          </a:solidFill>
                          <a:latin typeface="+mn-lt"/>
                          <a:ea typeface="+mn-ea"/>
                          <a:cs typeface="+mn-cs"/>
                        </a:rPr>
                        <a:t>  High initial installation cost &amp; regular maintenance.</a:t>
                      </a:r>
                    </a:p>
                    <a:p>
                      <a:pPr lvl="0">
                        <a:lnSpc>
                          <a:spcPct val="150000"/>
                        </a:lnSpc>
                        <a:buFont typeface="Wingdings" pitchFamily="2" charset="2"/>
                        <a:buChar char="q"/>
                      </a:pPr>
                      <a:r>
                        <a:rPr lang="en-US" sz="1600" b="1" kern="1200" dirty="0" smtClean="0">
                          <a:solidFill>
                            <a:schemeClr val="dk1"/>
                          </a:solidFill>
                          <a:latin typeface="+mn-lt"/>
                          <a:ea typeface="+mn-ea"/>
                          <a:cs typeface="+mn-cs"/>
                        </a:rPr>
                        <a:t> Higher Cost of production (Rs 15 - Rs 20 </a:t>
                      </a:r>
                      <a:r>
                        <a:rPr lang="en-US" sz="1600" b="1" kern="1200" dirty="0" err="1" smtClean="0">
                          <a:solidFill>
                            <a:schemeClr val="dk1"/>
                          </a:solidFill>
                          <a:latin typeface="+mn-lt"/>
                          <a:ea typeface="+mn-ea"/>
                          <a:cs typeface="+mn-cs"/>
                        </a:rPr>
                        <a:t>p.u</a:t>
                      </a:r>
                      <a:r>
                        <a:rPr lang="en-US" sz="1600" b="1" kern="1200" dirty="0" smtClean="0">
                          <a:solidFill>
                            <a:schemeClr val="dk1"/>
                          </a:solidFill>
                          <a:latin typeface="+mn-lt"/>
                          <a:ea typeface="+mn-ea"/>
                          <a:cs typeface="+mn-cs"/>
                        </a:rPr>
                        <a:t>) against conventional (Rs 2 - Rs 5 </a:t>
                      </a:r>
                      <a:r>
                        <a:rPr lang="en-US" sz="1600" b="1" kern="1200" dirty="0" err="1" smtClean="0">
                          <a:solidFill>
                            <a:schemeClr val="dk1"/>
                          </a:solidFill>
                          <a:latin typeface="+mn-lt"/>
                          <a:ea typeface="+mn-ea"/>
                          <a:cs typeface="+mn-cs"/>
                        </a:rPr>
                        <a:t>p.u</a:t>
                      </a:r>
                      <a:r>
                        <a:rPr lang="en-US" sz="1600" b="1" kern="1200" dirty="0" smtClean="0">
                          <a:solidFill>
                            <a:schemeClr val="dk1"/>
                          </a:solidFill>
                          <a:latin typeface="+mn-lt"/>
                          <a:ea typeface="+mn-ea"/>
                          <a:cs typeface="+mn-cs"/>
                        </a:rPr>
                        <a:t>).</a:t>
                      </a:r>
                    </a:p>
                    <a:p>
                      <a:pPr lvl="0">
                        <a:lnSpc>
                          <a:spcPct val="150000"/>
                        </a:lnSpc>
                        <a:buFont typeface="Wingdings" pitchFamily="2" charset="2"/>
                        <a:buChar char="q"/>
                      </a:pPr>
                      <a:r>
                        <a:rPr lang="en-US" sz="1600" b="1" kern="1200" dirty="0" smtClean="0">
                          <a:solidFill>
                            <a:schemeClr val="dk1"/>
                          </a:solidFill>
                          <a:latin typeface="+mn-lt"/>
                          <a:ea typeface="+mn-ea"/>
                          <a:cs typeface="+mn-cs"/>
                        </a:rPr>
                        <a:t>  Lesser Reliability </a:t>
                      </a:r>
                      <a:r>
                        <a:rPr lang="en-US" sz="1600" b="0" kern="1200" dirty="0" smtClean="0">
                          <a:solidFill>
                            <a:schemeClr val="dk1"/>
                          </a:solidFill>
                          <a:latin typeface="+mn-lt"/>
                          <a:ea typeface="+mn-ea"/>
                          <a:cs typeface="+mn-cs"/>
                        </a:rPr>
                        <a:t>(Fog cloudy days)</a:t>
                      </a:r>
                      <a:r>
                        <a:rPr lang="en-US" sz="1600" b="1" kern="1200" dirty="0" smtClean="0">
                          <a:solidFill>
                            <a:schemeClr val="dk1"/>
                          </a:solidFill>
                          <a:latin typeface="+mn-lt"/>
                          <a:ea typeface="+mn-ea"/>
                          <a:cs typeface="+mn-cs"/>
                        </a:rPr>
                        <a:t>.</a:t>
                      </a:r>
                    </a:p>
                    <a:p>
                      <a:pPr lvl="0">
                        <a:lnSpc>
                          <a:spcPct val="150000"/>
                        </a:lnSpc>
                        <a:buFont typeface="Wingdings" pitchFamily="2" charset="2"/>
                        <a:buChar char="q"/>
                      </a:pPr>
                      <a:r>
                        <a:rPr lang="en-US" sz="1600" b="1" kern="1200" dirty="0" smtClean="0">
                          <a:solidFill>
                            <a:schemeClr val="dk1"/>
                          </a:solidFill>
                          <a:latin typeface="+mn-lt"/>
                          <a:ea typeface="+mn-ea"/>
                          <a:cs typeface="+mn-cs"/>
                        </a:rPr>
                        <a:t> Lack of Knowledge/ technical support.</a:t>
                      </a:r>
                    </a:p>
                  </a:txBody>
                  <a:tcPr>
                    <a:solidFill>
                      <a:schemeClr val="accent2">
                        <a:lumMod val="20000"/>
                        <a:lumOff val="80000"/>
                      </a:schemeClr>
                    </a:solidFill>
                  </a:tcPr>
                </a:tc>
              </a:tr>
              <a:tr h="376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kern="1200" dirty="0" smtClean="0">
                          <a:solidFill>
                            <a:schemeClr val="bg1"/>
                          </a:solidFill>
                          <a:latin typeface="+mn-lt"/>
                          <a:ea typeface="+mn-ea"/>
                          <a:cs typeface="+mn-cs"/>
                        </a:rPr>
                        <a:t>OPPORTUNITY</a:t>
                      </a:r>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kern="1200" dirty="0" smtClean="0">
                          <a:solidFill>
                            <a:schemeClr val="lt1"/>
                          </a:solidFill>
                          <a:latin typeface="+mn-lt"/>
                          <a:ea typeface="+mn-ea"/>
                          <a:cs typeface="+mn-cs"/>
                        </a:rPr>
                        <a:t>THREAT</a:t>
                      </a:r>
                    </a:p>
                  </a:txBody>
                  <a:tcPr>
                    <a:solidFill>
                      <a:schemeClr val="accent2"/>
                    </a:solidFill>
                  </a:tcPr>
                </a:tc>
              </a:tr>
              <a:tr h="2306884">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Char char="q"/>
                        <a:tabLst/>
                        <a:defRPr/>
                      </a:pPr>
                      <a:r>
                        <a:rPr lang="en-US" sz="1600" b="1" kern="1200" dirty="0" smtClean="0">
                          <a:solidFill>
                            <a:schemeClr val="dk1"/>
                          </a:solidFill>
                          <a:latin typeface="+mn-lt"/>
                          <a:ea typeface="+mn-ea"/>
                          <a:cs typeface="+mn-cs"/>
                        </a:rPr>
                        <a:t> Aggressive targets by Govt.</a:t>
                      </a:r>
                    </a:p>
                    <a:p>
                      <a:pPr marL="0" marR="0" indent="0" algn="l" defTabSz="914400" rtl="0" eaLnBrk="1" fontAlgn="auto" latinLnBrk="0" hangingPunct="1">
                        <a:lnSpc>
                          <a:spcPct val="150000"/>
                        </a:lnSpc>
                        <a:spcBef>
                          <a:spcPts val="0"/>
                        </a:spcBef>
                        <a:spcAft>
                          <a:spcPts val="0"/>
                        </a:spcAft>
                        <a:buClrTx/>
                        <a:buSzTx/>
                        <a:buFont typeface="Wingdings" pitchFamily="2" charset="2"/>
                        <a:buChar char="q"/>
                        <a:tabLst/>
                        <a:defRPr/>
                      </a:pPr>
                      <a:r>
                        <a:rPr lang="en-US" sz="1600" b="1" kern="1200" dirty="0" smtClean="0">
                          <a:solidFill>
                            <a:schemeClr val="dk1"/>
                          </a:solidFill>
                          <a:latin typeface="+mn-lt"/>
                          <a:ea typeface="+mn-ea"/>
                          <a:cs typeface="+mn-cs"/>
                        </a:rPr>
                        <a:t> Govt. support </a:t>
                      </a:r>
                      <a:r>
                        <a:rPr lang="en-US" sz="1600" b="0" kern="1200" dirty="0" smtClean="0">
                          <a:solidFill>
                            <a:schemeClr val="dk1"/>
                          </a:solidFill>
                          <a:latin typeface="+mn-lt"/>
                          <a:ea typeface="+mn-ea"/>
                          <a:cs typeface="+mn-cs"/>
                        </a:rPr>
                        <a:t>(Subsidy)</a:t>
                      </a:r>
                    </a:p>
                    <a:p>
                      <a:pPr marL="0" marR="0" indent="0" algn="l" defTabSz="914400" rtl="0" eaLnBrk="1" fontAlgn="auto" latinLnBrk="0" hangingPunct="1">
                        <a:lnSpc>
                          <a:spcPct val="150000"/>
                        </a:lnSpc>
                        <a:spcBef>
                          <a:spcPts val="0"/>
                        </a:spcBef>
                        <a:spcAft>
                          <a:spcPts val="0"/>
                        </a:spcAft>
                        <a:buClrTx/>
                        <a:buSzTx/>
                        <a:buFont typeface="Wingdings" pitchFamily="2" charset="2"/>
                        <a:buChar char="q"/>
                        <a:tabLst/>
                        <a:defRPr/>
                      </a:pPr>
                      <a:r>
                        <a:rPr lang="en-US" sz="1600" b="1" kern="1200" dirty="0" smtClean="0">
                          <a:solidFill>
                            <a:schemeClr val="dk1"/>
                          </a:solidFill>
                          <a:latin typeface="+mn-lt"/>
                          <a:ea typeface="+mn-ea"/>
                          <a:cs typeface="+mn-cs"/>
                        </a:rPr>
                        <a:t> Best alternative fuel </a:t>
                      </a:r>
                      <a:r>
                        <a:rPr lang="en-US" sz="1600" b="0" kern="1200" dirty="0" smtClean="0">
                          <a:solidFill>
                            <a:schemeClr val="dk1"/>
                          </a:solidFill>
                          <a:latin typeface="+mn-lt"/>
                          <a:ea typeface="+mn-ea"/>
                          <a:cs typeface="+mn-cs"/>
                        </a:rPr>
                        <a:t>(Electric vehicles).</a:t>
                      </a:r>
                    </a:p>
                    <a:p>
                      <a:pPr marL="0" marR="0" indent="0" algn="l" defTabSz="914400" rtl="0" eaLnBrk="1" fontAlgn="auto" latinLnBrk="0" hangingPunct="1">
                        <a:lnSpc>
                          <a:spcPct val="150000"/>
                        </a:lnSpc>
                        <a:spcBef>
                          <a:spcPts val="0"/>
                        </a:spcBef>
                        <a:spcAft>
                          <a:spcPts val="0"/>
                        </a:spcAft>
                        <a:buClrTx/>
                        <a:buSzTx/>
                        <a:buFont typeface="Wingdings" pitchFamily="2" charset="2"/>
                        <a:buChar char="q"/>
                        <a:tabLst/>
                        <a:defRPr/>
                      </a:pPr>
                      <a:r>
                        <a:rPr lang="en-US" sz="1600" b="0" kern="1200" dirty="0" smtClean="0">
                          <a:solidFill>
                            <a:schemeClr val="dk1"/>
                          </a:solidFill>
                          <a:latin typeface="+mn-lt"/>
                          <a:ea typeface="+mn-ea"/>
                          <a:cs typeface="+mn-cs"/>
                        </a:rPr>
                        <a:t> </a:t>
                      </a:r>
                      <a:r>
                        <a:rPr lang="en-US" sz="1600" b="1" kern="1200" dirty="0" smtClean="0">
                          <a:solidFill>
                            <a:schemeClr val="dk1"/>
                          </a:solidFill>
                          <a:latin typeface="+mn-lt"/>
                          <a:ea typeface="+mn-ea"/>
                          <a:cs typeface="+mn-cs"/>
                        </a:rPr>
                        <a:t>Environmental concern </a:t>
                      </a:r>
                      <a:r>
                        <a:rPr lang="en-US" sz="1600" b="0" kern="1200" dirty="0" err="1" smtClean="0">
                          <a:solidFill>
                            <a:schemeClr val="dk1"/>
                          </a:solidFill>
                          <a:latin typeface="+mn-lt"/>
                          <a:ea typeface="+mn-ea"/>
                          <a:cs typeface="+mn-cs"/>
                        </a:rPr>
                        <a:t>w.r.t</a:t>
                      </a:r>
                      <a:r>
                        <a:rPr lang="en-US" sz="1600" b="0" kern="1200" dirty="0" smtClean="0">
                          <a:solidFill>
                            <a:schemeClr val="dk1"/>
                          </a:solidFill>
                          <a:latin typeface="+mn-lt"/>
                          <a:ea typeface="+mn-ea"/>
                          <a:cs typeface="+mn-cs"/>
                        </a:rPr>
                        <a:t> Nuclear/ Coal</a:t>
                      </a:r>
                    </a:p>
                    <a:p>
                      <a:pPr marL="0" marR="0" indent="0" algn="l" defTabSz="914400" rtl="0" eaLnBrk="1" fontAlgn="auto" latinLnBrk="0" hangingPunct="1">
                        <a:lnSpc>
                          <a:spcPct val="150000"/>
                        </a:lnSpc>
                        <a:spcBef>
                          <a:spcPts val="0"/>
                        </a:spcBef>
                        <a:spcAft>
                          <a:spcPts val="0"/>
                        </a:spcAft>
                        <a:buClrTx/>
                        <a:buSzTx/>
                        <a:buFont typeface="Wingdings" pitchFamily="2" charset="2"/>
                        <a:buChar char="q"/>
                        <a:tabLst/>
                        <a:defRPr/>
                      </a:pPr>
                      <a:r>
                        <a:rPr lang="en-US" sz="1600" b="0" kern="1200" dirty="0" smtClean="0">
                          <a:solidFill>
                            <a:schemeClr val="dk1"/>
                          </a:solidFill>
                          <a:latin typeface="+mn-lt"/>
                          <a:ea typeface="+mn-ea"/>
                          <a:cs typeface="+mn-cs"/>
                        </a:rPr>
                        <a:t> </a:t>
                      </a:r>
                      <a:r>
                        <a:rPr lang="en-US" sz="1600" b="1" kern="1200" dirty="0" smtClean="0">
                          <a:solidFill>
                            <a:schemeClr val="dk1"/>
                          </a:solidFill>
                          <a:latin typeface="+mn-lt"/>
                          <a:ea typeface="+mn-ea"/>
                          <a:cs typeface="+mn-cs"/>
                        </a:rPr>
                        <a:t>More players &gt;&gt; Competition &gt;&gt; Customer benefit.</a:t>
                      </a:r>
                      <a:endParaRPr lang="en-IN" sz="1600" b="1" kern="1200" dirty="0" smtClean="0">
                        <a:solidFill>
                          <a:schemeClr val="dk1"/>
                        </a:solidFill>
                        <a:latin typeface="+mn-lt"/>
                        <a:ea typeface="+mn-ea"/>
                        <a:cs typeface="+mn-cs"/>
                      </a:endParaRPr>
                    </a:p>
                  </a:txBody>
                  <a:tcPr>
                    <a:solidFill>
                      <a:schemeClr val="tx2">
                        <a:lumMod val="20000"/>
                        <a:lumOff val="80000"/>
                      </a:schemeClr>
                    </a:solidFill>
                  </a:tcPr>
                </a:tc>
                <a:tc>
                  <a:txBody>
                    <a:bodyPr/>
                    <a:lstStyle/>
                    <a:p>
                      <a:pPr lvl="0">
                        <a:lnSpc>
                          <a:spcPct val="150000"/>
                        </a:lnSpc>
                        <a:buFont typeface="Wingdings" pitchFamily="2" charset="2"/>
                        <a:buChar char="q"/>
                      </a:pPr>
                      <a:r>
                        <a:rPr lang="en-US" sz="1600" b="1" kern="1200" dirty="0" smtClean="0">
                          <a:solidFill>
                            <a:schemeClr val="dk1"/>
                          </a:solidFill>
                          <a:latin typeface="+mn-lt"/>
                          <a:ea typeface="+mn-ea"/>
                          <a:cs typeface="+mn-cs"/>
                        </a:rPr>
                        <a:t> Inferior quality Indian solar cells (against Australia/ Germany) thus further pushing Uranium import.</a:t>
                      </a:r>
                    </a:p>
                    <a:p>
                      <a:pPr lvl="0">
                        <a:lnSpc>
                          <a:spcPct val="150000"/>
                        </a:lnSpc>
                        <a:buFont typeface="Wingdings" pitchFamily="2" charset="2"/>
                        <a:buChar char="q"/>
                      </a:pPr>
                      <a:r>
                        <a:rPr lang="en-US" sz="1600" b="1" kern="1200" dirty="0" smtClean="0">
                          <a:solidFill>
                            <a:schemeClr val="dk1"/>
                          </a:solidFill>
                          <a:latin typeface="+mn-lt"/>
                          <a:ea typeface="+mn-ea"/>
                          <a:cs typeface="+mn-cs"/>
                        </a:rPr>
                        <a:t> Only large investors can survive </a:t>
                      </a:r>
                    </a:p>
                    <a:p>
                      <a:pPr lvl="0">
                        <a:lnSpc>
                          <a:spcPct val="150000"/>
                        </a:lnSpc>
                        <a:buFont typeface="Wingdings" pitchFamily="2" charset="2"/>
                        <a:buChar char="q"/>
                      </a:pPr>
                      <a:r>
                        <a:rPr lang="en-US" sz="1600" b="1" kern="1200" dirty="0" smtClean="0">
                          <a:solidFill>
                            <a:schemeClr val="dk1"/>
                          </a:solidFill>
                          <a:latin typeface="+mn-lt"/>
                          <a:ea typeface="+mn-ea"/>
                          <a:cs typeface="+mn-cs"/>
                        </a:rPr>
                        <a:t> China has competitive edge with lower cost.</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600" kern="1200" dirty="0" smtClean="0">
                        <a:solidFill>
                          <a:schemeClr val="dk1"/>
                        </a:solidFill>
                        <a:latin typeface="+mn-lt"/>
                        <a:ea typeface="+mn-ea"/>
                        <a:cs typeface="+mn-cs"/>
                      </a:endParaRPr>
                    </a:p>
                  </a:txBody>
                  <a:tcPr>
                    <a:solidFill>
                      <a:schemeClr val="accent2">
                        <a:lumMod val="20000"/>
                        <a:lumOff val="80000"/>
                      </a:schemeClr>
                    </a:solidFill>
                  </a:tcPr>
                </a:tc>
              </a:tr>
            </a:tbl>
          </a:graphicData>
        </a:graphic>
      </p:graphicFrame>
      <p:pic>
        <p:nvPicPr>
          <p:cNvPr id="14" name="Picture 7"/>
          <p:cNvPicPr>
            <a:picLocks noChangeAspect="1" noChangeArrowheads="1"/>
          </p:cNvPicPr>
          <p:nvPr/>
        </p:nvPicPr>
        <p:blipFill>
          <a:blip r:embed="rId3" cstate="print"/>
          <a:srcRect/>
          <a:stretch>
            <a:fillRect/>
          </a:stretch>
        </p:blipFill>
        <p:spPr bwMode="auto">
          <a:xfrm>
            <a:off x="349204" y="892620"/>
            <a:ext cx="260396" cy="250380"/>
          </a:xfrm>
          <a:prstGeom prst="rect">
            <a:avLst/>
          </a:prstGeom>
          <a:noFill/>
          <a:ln w="9525">
            <a:noFill/>
            <a:miter lim="800000"/>
            <a:headEnd/>
            <a:tailEnd/>
          </a:ln>
          <a:effectLst/>
        </p:spPr>
      </p:pic>
      <p:pic>
        <p:nvPicPr>
          <p:cNvPr id="15" name="Picture 7"/>
          <p:cNvPicPr>
            <a:picLocks noChangeAspect="1" noChangeArrowheads="1"/>
          </p:cNvPicPr>
          <p:nvPr/>
        </p:nvPicPr>
        <p:blipFill>
          <a:blip r:embed="rId3" cstate="print"/>
          <a:srcRect/>
          <a:stretch>
            <a:fillRect/>
          </a:stretch>
        </p:blipFill>
        <p:spPr bwMode="auto">
          <a:xfrm>
            <a:off x="381000" y="3505200"/>
            <a:ext cx="260396" cy="250380"/>
          </a:xfrm>
          <a:prstGeom prst="rect">
            <a:avLst/>
          </a:prstGeom>
          <a:noFill/>
          <a:ln w="9525">
            <a:noFill/>
            <a:miter lim="800000"/>
            <a:headEnd/>
            <a:tailEnd/>
          </a:ln>
          <a:effectLst/>
        </p:spPr>
      </p:pic>
      <p:pic>
        <p:nvPicPr>
          <p:cNvPr id="20" name="Picture 4"/>
          <p:cNvPicPr>
            <a:picLocks noChangeAspect="1" noChangeArrowheads="1"/>
          </p:cNvPicPr>
          <p:nvPr/>
        </p:nvPicPr>
        <p:blipFill>
          <a:blip r:embed="rId4" cstate="print"/>
          <a:srcRect/>
          <a:stretch>
            <a:fillRect/>
          </a:stretch>
        </p:blipFill>
        <p:spPr bwMode="auto">
          <a:xfrm>
            <a:off x="4648200" y="838200"/>
            <a:ext cx="273750" cy="287104"/>
          </a:xfrm>
          <a:prstGeom prst="rect">
            <a:avLst/>
          </a:prstGeom>
          <a:noFill/>
          <a:ln w="9525">
            <a:noFill/>
            <a:miter lim="800000"/>
            <a:headEnd/>
            <a:tailEnd/>
          </a:ln>
          <a:effectLst/>
        </p:spPr>
      </p:pic>
      <p:pic>
        <p:nvPicPr>
          <p:cNvPr id="21" name="Picture 4"/>
          <p:cNvPicPr>
            <a:picLocks noChangeAspect="1" noChangeArrowheads="1"/>
          </p:cNvPicPr>
          <p:nvPr/>
        </p:nvPicPr>
        <p:blipFill>
          <a:blip r:embed="rId4" cstate="print"/>
          <a:srcRect/>
          <a:stretch>
            <a:fillRect/>
          </a:stretch>
        </p:blipFill>
        <p:spPr bwMode="auto">
          <a:xfrm>
            <a:off x="4648200" y="3446696"/>
            <a:ext cx="273750" cy="287104"/>
          </a:xfrm>
          <a:prstGeom prst="rect">
            <a:avLst/>
          </a:prstGeom>
          <a:noFill/>
          <a:ln w="9525">
            <a:noFill/>
            <a:miter lim="800000"/>
            <a:headEnd/>
            <a:tailEnd/>
          </a:ln>
          <a:effectLst/>
        </p:spPr>
      </p:pic>
      <p:sp>
        <p:nvSpPr>
          <p:cNvPr id="25" name="Slide Number Placeholder 24"/>
          <p:cNvSpPr>
            <a:spLocks noGrp="1"/>
          </p:cNvSpPr>
          <p:nvPr>
            <p:ph type="sldNum" sz="quarter" idx="12"/>
          </p:nvPr>
        </p:nvSpPr>
        <p:spPr/>
        <p:txBody>
          <a:bodyPr/>
          <a:lstStyle/>
          <a:p>
            <a:pPr>
              <a:defRPr/>
            </a:pPr>
            <a:fld id="{A5295B90-5F4E-4987-A672-86B61A9C602F}" type="slidenum">
              <a:rPr lang="en-SG" smtClean="0"/>
              <a:pPr>
                <a:defRPr/>
              </a:pPr>
              <a:t>7</a:t>
            </a:fld>
            <a:endParaRPr lang="en-SG"/>
          </a:p>
        </p:txBody>
      </p:sp>
      <p:pic>
        <p:nvPicPr>
          <p:cNvPr id="9" name="Picture 8"/>
          <p:cNvPicPr>
            <a:picLocks noChangeAspect="1" noChangeArrowheads="1"/>
          </p:cNvPicPr>
          <p:nvPr/>
        </p:nvPicPr>
        <p:blipFill>
          <a:blip r:embed="rId5" cstate="print"/>
          <a:srcRect/>
          <a:stretch>
            <a:fillRect/>
          </a:stretch>
        </p:blipFill>
        <p:spPr bwMode="auto">
          <a:xfrm>
            <a:off x="7711069" y="0"/>
            <a:ext cx="1432931" cy="838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p:nvPr/>
        </p:nvGrpSpPr>
        <p:grpSpPr>
          <a:xfrm>
            <a:off x="5715000" y="914400"/>
            <a:ext cx="3352800" cy="2860431"/>
            <a:chOff x="5638800" y="838200"/>
            <a:chExt cx="3352800" cy="2860431"/>
          </a:xfrm>
        </p:grpSpPr>
        <p:pic>
          <p:nvPicPr>
            <p:cNvPr id="8" name="Picture 2" descr="http://www.bsesdelhi.com/images/mapforbses.jpg"/>
            <p:cNvPicPr>
              <a:picLocks noChangeAspect="1" noChangeArrowheads="1"/>
            </p:cNvPicPr>
            <p:nvPr/>
          </p:nvPicPr>
          <p:blipFill>
            <a:blip r:embed="rId2" cstate="print"/>
            <a:srcRect/>
            <a:stretch>
              <a:fillRect/>
            </a:stretch>
          </p:blipFill>
          <p:spPr bwMode="auto">
            <a:xfrm>
              <a:off x="5638800" y="914400"/>
              <a:ext cx="3352800" cy="2784231"/>
            </a:xfrm>
            <a:prstGeom prst="rect">
              <a:avLst/>
            </a:prstGeom>
            <a:noFill/>
          </p:spPr>
        </p:pic>
        <p:sp>
          <p:nvSpPr>
            <p:cNvPr id="9" name="TextBox 8"/>
            <p:cNvSpPr txBox="1"/>
            <p:nvPr/>
          </p:nvSpPr>
          <p:spPr>
            <a:xfrm>
              <a:off x="6970693" y="838200"/>
              <a:ext cx="954107" cy="369332"/>
            </a:xfrm>
            <a:prstGeom prst="rect">
              <a:avLst/>
            </a:prstGeom>
            <a:solidFill>
              <a:schemeClr val="accent1">
                <a:lumMod val="60000"/>
                <a:lumOff val="40000"/>
              </a:schemeClr>
            </a:solidFill>
          </p:spPr>
          <p:txBody>
            <a:bodyPr wrap="none" rtlCol="0">
              <a:spAutoFit/>
            </a:bodyPr>
            <a:lstStyle/>
            <a:p>
              <a:r>
                <a:rPr lang="en-IN" b="1" dirty="0" smtClean="0">
                  <a:solidFill>
                    <a:schemeClr val="bg1"/>
                  </a:solidFill>
                </a:rPr>
                <a:t>TPDDL</a:t>
              </a:r>
              <a:endParaRPr lang="en-IN" b="1" dirty="0">
                <a:solidFill>
                  <a:schemeClr val="bg1"/>
                </a:solidFill>
              </a:endParaRPr>
            </a:p>
          </p:txBody>
        </p:sp>
        <p:sp>
          <p:nvSpPr>
            <p:cNvPr id="10" name="TextBox 9"/>
            <p:cNvSpPr txBox="1"/>
            <p:nvPr/>
          </p:nvSpPr>
          <p:spPr>
            <a:xfrm>
              <a:off x="5638800" y="1981200"/>
              <a:ext cx="813043" cy="369332"/>
            </a:xfrm>
            <a:prstGeom prst="rect">
              <a:avLst/>
            </a:prstGeom>
            <a:solidFill>
              <a:srgbClr val="00B050"/>
            </a:solidFill>
          </p:spPr>
          <p:txBody>
            <a:bodyPr wrap="none" rtlCol="0">
              <a:spAutoFit/>
            </a:bodyPr>
            <a:lstStyle/>
            <a:p>
              <a:r>
                <a:rPr lang="en-IN" b="1" dirty="0" smtClean="0">
                  <a:solidFill>
                    <a:schemeClr val="bg1"/>
                  </a:solidFill>
                </a:rPr>
                <a:t>BRPL</a:t>
              </a:r>
              <a:endParaRPr lang="en-IN" b="1" dirty="0">
                <a:solidFill>
                  <a:schemeClr val="bg1"/>
                </a:solidFill>
              </a:endParaRPr>
            </a:p>
          </p:txBody>
        </p:sp>
        <p:sp>
          <p:nvSpPr>
            <p:cNvPr id="11" name="TextBox 10"/>
            <p:cNvSpPr txBox="1"/>
            <p:nvPr/>
          </p:nvSpPr>
          <p:spPr>
            <a:xfrm>
              <a:off x="8153400" y="1676400"/>
              <a:ext cx="800219" cy="369332"/>
            </a:xfrm>
            <a:prstGeom prst="rect">
              <a:avLst/>
            </a:prstGeom>
            <a:solidFill>
              <a:schemeClr val="accent4"/>
            </a:solidFill>
          </p:spPr>
          <p:txBody>
            <a:bodyPr wrap="none" rtlCol="0">
              <a:spAutoFit/>
            </a:bodyPr>
            <a:lstStyle/>
            <a:p>
              <a:r>
                <a:rPr lang="en-IN" b="1" dirty="0" smtClean="0">
                  <a:solidFill>
                    <a:schemeClr val="bg1"/>
                  </a:solidFill>
                </a:rPr>
                <a:t>BYPL</a:t>
              </a:r>
              <a:endParaRPr lang="en-IN" b="1" dirty="0">
                <a:solidFill>
                  <a:schemeClr val="bg1"/>
                </a:solidFill>
              </a:endParaRPr>
            </a:p>
          </p:txBody>
        </p:sp>
      </p:grpSp>
      <p:sp>
        <p:nvSpPr>
          <p:cNvPr id="2" name="Title 1"/>
          <p:cNvSpPr>
            <a:spLocks noGrp="1"/>
          </p:cNvSpPr>
          <p:nvPr>
            <p:ph type="title"/>
          </p:nvPr>
        </p:nvSpPr>
        <p:spPr/>
        <p:txBody>
          <a:bodyPr/>
          <a:lstStyle/>
          <a:p>
            <a:r>
              <a:rPr lang="en-IN" sz="2800" dirty="0" smtClean="0"/>
              <a:t>Solar for Delhi...few statistics</a:t>
            </a:r>
            <a:endParaRPr lang="en-IN" sz="2800" dirty="0"/>
          </a:p>
        </p:txBody>
      </p:sp>
      <p:sp>
        <p:nvSpPr>
          <p:cNvPr id="4" name="Slide Number Placeholder 3"/>
          <p:cNvSpPr>
            <a:spLocks noGrp="1"/>
          </p:cNvSpPr>
          <p:nvPr>
            <p:ph type="sldNum" sz="quarter" idx="10"/>
          </p:nvPr>
        </p:nvSpPr>
        <p:spPr/>
        <p:txBody>
          <a:bodyPr/>
          <a:lstStyle/>
          <a:p>
            <a:pPr>
              <a:defRPr/>
            </a:pPr>
            <a:fld id="{98B5C78C-F070-4EC3-9743-4468D2363354}" type="slidenum">
              <a:rPr lang="en-US" smtClean="0"/>
              <a:pPr>
                <a:defRPr/>
              </a:pPr>
              <a:t>8</a:t>
            </a:fld>
            <a:endParaRPr lang="en-US"/>
          </a:p>
        </p:txBody>
      </p:sp>
      <p:sp>
        <p:nvSpPr>
          <p:cNvPr id="5" name="Rectangle 4"/>
          <p:cNvSpPr/>
          <p:nvPr/>
        </p:nvSpPr>
        <p:spPr>
          <a:xfrm>
            <a:off x="304800" y="914400"/>
            <a:ext cx="8382000" cy="4278094"/>
          </a:xfrm>
          <a:prstGeom prst="rect">
            <a:avLst/>
          </a:prstGeom>
        </p:spPr>
        <p:txBody>
          <a:bodyPr wrap="square">
            <a:spAutoFit/>
          </a:bodyPr>
          <a:lstStyle/>
          <a:p>
            <a:pPr marL="177800" indent="-177800">
              <a:lnSpc>
                <a:spcPct val="150000"/>
              </a:lnSpc>
              <a:spcBef>
                <a:spcPct val="50000"/>
              </a:spcBef>
              <a:buClr>
                <a:srgbClr val="FF0000"/>
              </a:buClr>
              <a:buFont typeface="Wingdings" pitchFamily="2" charset="2"/>
              <a:buChar char="q"/>
            </a:pPr>
            <a:r>
              <a:rPr lang="en-US" sz="1600" dirty="0" smtClean="0"/>
              <a:t> </a:t>
            </a:r>
            <a:r>
              <a:rPr lang="en-US" sz="1600" b="1" dirty="0" smtClean="0"/>
              <a:t>Power Demand: </a:t>
            </a:r>
            <a:r>
              <a:rPr lang="en-US" sz="1600" dirty="0" smtClean="0"/>
              <a:t>Touched 6260 MW.</a:t>
            </a:r>
          </a:p>
          <a:p>
            <a:pPr lvl="1">
              <a:lnSpc>
                <a:spcPct val="150000"/>
              </a:lnSpc>
              <a:buClr>
                <a:srgbClr val="FF0000"/>
              </a:buClr>
              <a:buSzPct val="110000"/>
              <a:buFont typeface="Wingdings" pitchFamily="2" charset="2"/>
              <a:buChar char="M"/>
            </a:pPr>
            <a:r>
              <a:rPr lang="en-IN" sz="1600" b="1" i="1" dirty="0" smtClean="0">
                <a:solidFill>
                  <a:schemeClr val="tx1">
                    <a:lumMod val="65000"/>
                    <a:lumOff val="35000"/>
                  </a:schemeClr>
                </a:solidFill>
              </a:rPr>
              <a:t>65% more than Mumbai</a:t>
            </a:r>
          </a:p>
          <a:p>
            <a:pPr lvl="1">
              <a:lnSpc>
                <a:spcPct val="150000"/>
              </a:lnSpc>
              <a:buClr>
                <a:srgbClr val="FF0000"/>
              </a:buClr>
              <a:buSzPct val="110000"/>
              <a:buFont typeface="Wingdings" pitchFamily="2" charset="2"/>
              <a:buChar char="M"/>
            </a:pPr>
            <a:r>
              <a:rPr lang="en-IN" sz="1600" b="1" i="1" dirty="0" smtClean="0">
                <a:solidFill>
                  <a:schemeClr val="tx1">
                    <a:lumMod val="65000"/>
                    <a:lumOff val="35000"/>
                  </a:schemeClr>
                </a:solidFill>
              </a:rPr>
              <a:t> 3 times of Kolkata</a:t>
            </a:r>
          </a:p>
          <a:p>
            <a:pPr lvl="1">
              <a:lnSpc>
                <a:spcPct val="150000"/>
              </a:lnSpc>
              <a:buClr>
                <a:srgbClr val="FF0000"/>
              </a:buClr>
              <a:buSzPct val="110000"/>
              <a:buFont typeface="Wingdings" pitchFamily="2" charset="2"/>
              <a:buChar char="M"/>
            </a:pPr>
            <a:r>
              <a:rPr lang="en-IN" sz="1600" b="1" i="1" dirty="0" smtClean="0">
                <a:solidFill>
                  <a:schemeClr val="tx1">
                    <a:lumMod val="65000"/>
                    <a:lumOff val="35000"/>
                  </a:schemeClr>
                </a:solidFill>
              </a:rPr>
              <a:t> 4 Times of Chennai</a:t>
            </a:r>
          </a:p>
          <a:p>
            <a:pPr lvl="1">
              <a:lnSpc>
                <a:spcPct val="150000"/>
              </a:lnSpc>
              <a:buClr>
                <a:srgbClr val="FF0000"/>
              </a:buClr>
              <a:buSzPct val="110000"/>
              <a:buFont typeface="Wingdings" pitchFamily="2" charset="2"/>
              <a:buChar char="M"/>
            </a:pPr>
            <a:r>
              <a:rPr lang="en-US" sz="1600" dirty="0" smtClean="0"/>
              <a:t> Doubled in past decade</a:t>
            </a:r>
            <a:endParaRPr lang="en-IN" sz="1600" i="1" dirty="0" smtClean="0">
              <a:solidFill>
                <a:schemeClr val="tx1">
                  <a:lumMod val="65000"/>
                  <a:lumOff val="35000"/>
                </a:schemeClr>
              </a:solidFill>
            </a:endParaRPr>
          </a:p>
          <a:p>
            <a:pPr lvl="1">
              <a:lnSpc>
                <a:spcPct val="150000"/>
              </a:lnSpc>
              <a:buClr>
                <a:srgbClr val="FF0000"/>
              </a:buClr>
              <a:buSzPct val="110000"/>
              <a:buFont typeface="Wingdings" pitchFamily="2" charset="2"/>
              <a:buChar char="M"/>
            </a:pPr>
            <a:r>
              <a:rPr lang="en-US" sz="1600" dirty="0" smtClean="0"/>
              <a:t> Increasing by over 6% each year</a:t>
            </a:r>
            <a:endParaRPr lang="en-IN" sz="1600" i="1" dirty="0" smtClean="0">
              <a:solidFill>
                <a:schemeClr val="tx1">
                  <a:lumMod val="65000"/>
                  <a:lumOff val="35000"/>
                </a:schemeClr>
              </a:solidFill>
            </a:endParaRPr>
          </a:p>
          <a:p>
            <a:pPr marL="177800" indent="-177800" algn="just">
              <a:lnSpc>
                <a:spcPct val="150000"/>
              </a:lnSpc>
              <a:spcBef>
                <a:spcPct val="50000"/>
              </a:spcBef>
              <a:buClr>
                <a:srgbClr val="FF0000"/>
              </a:buClr>
              <a:buFont typeface="Wingdings" pitchFamily="2" charset="2"/>
              <a:buChar char="q"/>
            </a:pPr>
            <a:r>
              <a:rPr lang="en-US" sz="1600" dirty="0" smtClean="0"/>
              <a:t> </a:t>
            </a:r>
            <a:r>
              <a:rPr lang="en-US" sz="1600" b="1" dirty="0" smtClean="0"/>
              <a:t>Total power requirement</a:t>
            </a:r>
            <a:r>
              <a:rPr lang="en-US" sz="1600" dirty="0" smtClean="0"/>
              <a:t> to touch 33 BUs in 2017.</a:t>
            </a:r>
          </a:p>
          <a:p>
            <a:pPr marL="177800" indent="-177800" algn="just">
              <a:lnSpc>
                <a:spcPct val="150000"/>
              </a:lnSpc>
              <a:spcBef>
                <a:spcPct val="50000"/>
              </a:spcBef>
              <a:buClr>
                <a:srgbClr val="FF0000"/>
              </a:buClr>
              <a:buFont typeface="Wingdings" pitchFamily="2" charset="2"/>
              <a:buChar char="q"/>
            </a:pPr>
            <a:r>
              <a:rPr lang="en-US" sz="1600" b="1" dirty="0" smtClean="0"/>
              <a:t> Limited Generation </a:t>
            </a:r>
            <a:r>
              <a:rPr lang="en-US" sz="1600" dirty="0" smtClean="0"/>
              <a:t>Delhi dependent on other states for over 80% of its requirement</a:t>
            </a:r>
          </a:p>
          <a:p>
            <a:pPr marL="177800" indent="-177800" algn="just">
              <a:lnSpc>
                <a:spcPct val="150000"/>
              </a:lnSpc>
              <a:spcBef>
                <a:spcPct val="50000"/>
              </a:spcBef>
              <a:buClr>
                <a:srgbClr val="FF0000"/>
              </a:buClr>
              <a:buFont typeface="Wingdings" pitchFamily="2" charset="2"/>
              <a:buChar char="q"/>
            </a:pPr>
            <a:r>
              <a:rPr lang="en-US" sz="1600" b="1" dirty="0" smtClean="0"/>
              <a:t>Solar potential: &gt;2500 MW </a:t>
            </a:r>
            <a:r>
              <a:rPr lang="en-US" sz="1600" dirty="0" smtClean="0"/>
              <a:t>(using just 1.6% of total land area) </a:t>
            </a:r>
          </a:p>
          <a:p>
            <a:pPr marL="177800" indent="-177800" algn="just">
              <a:lnSpc>
                <a:spcPct val="150000"/>
              </a:lnSpc>
              <a:spcBef>
                <a:spcPct val="50000"/>
              </a:spcBef>
              <a:buClr>
                <a:srgbClr val="FF0000"/>
              </a:buClr>
              <a:buFont typeface="Wingdings" pitchFamily="2" charset="2"/>
              <a:buChar char="q"/>
            </a:pPr>
            <a:r>
              <a:rPr lang="en-US" sz="1600" dirty="0" smtClean="0"/>
              <a:t> </a:t>
            </a:r>
            <a:r>
              <a:rPr lang="en-US" sz="1600" b="1" dirty="0" smtClean="0"/>
              <a:t>Solar panel costs</a:t>
            </a:r>
            <a:r>
              <a:rPr lang="en-US" sz="1600" dirty="0" smtClean="0"/>
              <a:t> down by over 80% since 2008. </a:t>
            </a:r>
            <a:r>
              <a:rPr lang="en-US" sz="1200" dirty="0" smtClean="0"/>
              <a:t>(Source: New Climate Economy Report) </a:t>
            </a:r>
            <a:endParaRPr lang="en-US" sz="1600" dirty="0" smtClean="0"/>
          </a:p>
        </p:txBody>
      </p:sp>
      <p:sp>
        <p:nvSpPr>
          <p:cNvPr id="6" name="Rectangle 5"/>
          <p:cNvSpPr/>
          <p:nvPr/>
        </p:nvSpPr>
        <p:spPr>
          <a:xfrm>
            <a:off x="533400" y="5311170"/>
            <a:ext cx="8153400" cy="784830"/>
          </a:xfrm>
          <a:prstGeom prst="rect">
            <a:avLst/>
          </a:prstGeom>
          <a:solidFill>
            <a:schemeClr val="accent2">
              <a:lumMod val="20000"/>
              <a:lumOff val="80000"/>
            </a:schemeClr>
          </a:solidFill>
        </p:spPr>
        <p:txBody>
          <a:bodyPr wrap="square">
            <a:spAutoFit/>
          </a:bodyPr>
          <a:lstStyle/>
          <a:p>
            <a:pPr marL="273050" indent="-273050" algn="ctr">
              <a:spcBef>
                <a:spcPct val="50000"/>
              </a:spcBef>
            </a:pPr>
            <a:r>
              <a:rPr lang="en-US" b="1" dirty="0" smtClean="0"/>
              <a:t>Falling solar equipments prices coupled with push by Govt. </a:t>
            </a:r>
          </a:p>
          <a:p>
            <a:pPr marL="273050" indent="-273050" algn="ctr">
              <a:spcBef>
                <a:spcPct val="50000"/>
              </a:spcBef>
            </a:pPr>
            <a:r>
              <a:rPr lang="en-US" b="1" dirty="0" smtClean="0"/>
              <a:t>is making solar a lucrative option</a:t>
            </a:r>
          </a:p>
        </p:txBody>
      </p:sp>
      <p:pic>
        <p:nvPicPr>
          <p:cNvPr id="12" name="Picture 8"/>
          <p:cNvPicPr>
            <a:picLocks noChangeAspect="1" noChangeArrowheads="1"/>
          </p:cNvPicPr>
          <p:nvPr/>
        </p:nvPicPr>
        <p:blipFill>
          <a:blip r:embed="rId3" cstate="print"/>
          <a:srcRect/>
          <a:stretch>
            <a:fillRect/>
          </a:stretch>
        </p:blipFill>
        <p:spPr bwMode="auto">
          <a:xfrm>
            <a:off x="7711069" y="0"/>
            <a:ext cx="1432931" cy="838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8B5C78C-F070-4EC3-9743-4468D2363354}" type="slidenum">
              <a:rPr lang="en-US" smtClean="0"/>
              <a:pPr>
                <a:defRPr/>
              </a:pPr>
              <a:t>9</a:t>
            </a:fld>
            <a:endParaRPr lang="en-US"/>
          </a:p>
        </p:txBody>
      </p:sp>
      <p:sp>
        <p:nvSpPr>
          <p:cNvPr id="5" name="Rectangle 2"/>
          <p:cNvSpPr>
            <a:spLocks/>
          </p:cNvSpPr>
          <p:nvPr/>
        </p:nvSpPr>
        <p:spPr bwMode="auto">
          <a:xfrm>
            <a:off x="457200" y="1600201"/>
            <a:ext cx="7353300" cy="533400"/>
          </a:xfrm>
          <a:prstGeom prst="rect">
            <a:avLst/>
          </a:prstGeom>
          <a:noFill/>
          <a:ln w="9525">
            <a:noFill/>
            <a:miter lim="800000"/>
            <a:headEnd/>
            <a:tailEnd/>
          </a:ln>
        </p:spPr>
        <p:txBody>
          <a:bodyPr anchor="ctr"/>
          <a:lstStyle/>
          <a:p>
            <a:pPr algn="ctr"/>
            <a:endParaRPr lang="en-US" altLang="en-US" sz="1400" dirty="0">
              <a:solidFill>
                <a:schemeClr val="tx2">
                  <a:lumMod val="75000"/>
                </a:schemeClr>
              </a:solidFill>
            </a:endParaRPr>
          </a:p>
        </p:txBody>
      </p:sp>
      <p:pic>
        <p:nvPicPr>
          <p:cNvPr id="6" name="Picture 3" descr="det_agenda"/>
          <p:cNvPicPr>
            <a:picLocks noChangeAspect="1" noChangeArrowheads="1"/>
          </p:cNvPicPr>
          <p:nvPr/>
        </p:nvPicPr>
        <p:blipFill>
          <a:blip r:embed="rId2" cstate="print"/>
          <a:srcRect/>
          <a:stretch>
            <a:fillRect/>
          </a:stretch>
        </p:blipFill>
        <p:spPr bwMode="gray">
          <a:xfrm>
            <a:off x="0" y="685800"/>
            <a:ext cx="6002098" cy="5562600"/>
          </a:xfrm>
          <a:prstGeom prst="rect">
            <a:avLst/>
          </a:prstGeom>
          <a:noFill/>
          <a:ln w="9525">
            <a:noFill/>
            <a:miter lim="800000"/>
            <a:headEnd/>
            <a:tailEnd/>
          </a:ln>
        </p:spPr>
      </p:pic>
      <p:grpSp>
        <p:nvGrpSpPr>
          <p:cNvPr id="2" name="Group 10"/>
          <p:cNvGrpSpPr>
            <a:grpSpLocks/>
          </p:cNvGrpSpPr>
          <p:nvPr/>
        </p:nvGrpSpPr>
        <p:grpSpPr bwMode="auto">
          <a:xfrm>
            <a:off x="2247900" y="3810001"/>
            <a:ext cx="2008422" cy="282399"/>
            <a:chOff x="695211" y="2638420"/>
            <a:chExt cx="2010338" cy="279953"/>
          </a:xfrm>
        </p:grpSpPr>
        <p:sp>
          <p:nvSpPr>
            <p:cNvPr id="8" name="Oval 5"/>
            <p:cNvSpPr>
              <a:spLocks noChangeAspect="1" noChangeArrowheads="1"/>
            </p:cNvSpPr>
            <p:nvPr/>
          </p:nvSpPr>
          <p:spPr bwMode="gray">
            <a:xfrm>
              <a:off x="695211" y="2638420"/>
              <a:ext cx="301767" cy="223473"/>
            </a:xfrm>
            <a:prstGeom prst="ellipse">
              <a:avLst/>
            </a:prstGeom>
            <a:solidFill>
              <a:srgbClr val="0070C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9" name="Rectangle 4"/>
            <p:cNvSpPr>
              <a:spLocks noChangeArrowheads="1"/>
            </p:cNvSpPr>
            <p:nvPr/>
          </p:nvSpPr>
          <p:spPr bwMode="gray">
            <a:xfrm>
              <a:off x="1263652" y="2643773"/>
              <a:ext cx="1441897" cy="274600"/>
            </a:xfrm>
            <a:prstGeom prst="rect">
              <a:avLst/>
            </a:prstGeom>
            <a:noFill/>
            <a:ln w="25400" algn="ctr">
              <a:noFill/>
              <a:miter lim="800000"/>
              <a:headEnd/>
              <a:tailEnd/>
            </a:ln>
          </p:spPr>
          <p:txBody>
            <a:bodyPr wrap="none" lIns="0" tIns="0" rIns="0" bIns="0" anchor="ctr">
              <a:spAutoFit/>
            </a:bodyPr>
            <a:lstStyle/>
            <a:p>
              <a:r>
                <a:rPr lang="en-IN" altLang="en-US" b="1" dirty="0" smtClean="0"/>
                <a:t>Summing Up</a:t>
              </a:r>
              <a:endParaRPr lang="en-IN" altLang="en-US" dirty="0" smtClean="0"/>
            </a:p>
          </p:txBody>
        </p:sp>
      </p:grpSp>
      <p:grpSp>
        <p:nvGrpSpPr>
          <p:cNvPr id="3" name="Group 25"/>
          <p:cNvGrpSpPr>
            <a:grpSpLocks/>
          </p:cNvGrpSpPr>
          <p:nvPr/>
        </p:nvGrpSpPr>
        <p:grpSpPr bwMode="auto">
          <a:xfrm>
            <a:off x="1714500" y="3124201"/>
            <a:ext cx="2820795" cy="281615"/>
            <a:chOff x="695211" y="2638420"/>
            <a:chExt cx="2821546" cy="281424"/>
          </a:xfrm>
          <a:solidFill>
            <a:schemeClr val="accent2"/>
          </a:solidFill>
        </p:grpSpPr>
        <p:sp>
          <p:nvSpPr>
            <p:cNvPr id="11" name="Oval 5"/>
            <p:cNvSpPr>
              <a:spLocks noChangeAspect="1" noChangeArrowheads="1"/>
            </p:cNvSpPr>
            <p:nvPr/>
          </p:nvSpPr>
          <p:spPr bwMode="gray">
            <a:xfrm>
              <a:off x="695211" y="2638420"/>
              <a:ext cx="301767" cy="223473"/>
            </a:xfrm>
            <a:prstGeom prst="ellipse">
              <a:avLst/>
            </a:prstGeom>
            <a:solidFill>
              <a:schemeClr val="accent1"/>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
          <p:nvSpPr>
            <p:cNvPr id="12" name="Rectangle 4"/>
            <p:cNvSpPr>
              <a:spLocks noChangeArrowheads="1"/>
            </p:cNvSpPr>
            <p:nvPr/>
          </p:nvSpPr>
          <p:spPr bwMode="gray">
            <a:xfrm>
              <a:off x="1259128" y="2643033"/>
              <a:ext cx="2257629" cy="276811"/>
            </a:xfrm>
            <a:prstGeom prst="rect">
              <a:avLst/>
            </a:prstGeom>
            <a:noFill/>
            <a:ln w="25400" algn="ctr">
              <a:noFill/>
              <a:miter lim="800000"/>
              <a:headEnd/>
              <a:tailEnd/>
            </a:ln>
          </p:spPr>
          <p:txBody>
            <a:bodyPr wrap="none" lIns="0" tIns="0" rIns="0" bIns="0" anchor="ctr">
              <a:spAutoFit/>
            </a:bodyPr>
            <a:lstStyle/>
            <a:p>
              <a:r>
                <a:rPr lang="pt-BR" altLang="ja-JP" b="1" dirty="0" smtClean="0">
                  <a:ea typeface="MS PGothic" pitchFamily="34" charset="-128"/>
                </a:rPr>
                <a:t>Discom Perspective</a:t>
              </a:r>
            </a:p>
          </p:txBody>
        </p:sp>
      </p:grpSp>
      <p:grpSp>
        <p:nvGrpSpPr>
          <p:cNvPr id="7" name="Group 25"/>
          <p:cNvGrpSpPr>
            <a:grpSpLocks/>
          </p:cNvGrpSpPr>
          <p:nvPr/>
        </p:nvGrpSpPr>
        <p:grpSpPr bwMode="auto">
          <a:xfrm>
            <a:off x="914400" y="1143000"/>
            <a:ext cx="5199909" cy="929463"/>
            <a:chOff x="504660" y="1991009"/>
            <a:chExt cx="5201300" cy="928832"/>
          </a:xfrm>
        </p:grpSpPr>
        <p:sp>
          <p:nvSpPr>
            <p:cNvPr id="14" name="Oval 5"/>
            <p:cNvSpPr>
              <a:spLocks noChangeAspect="1" noChangeArrowheads="1"/>
            </p:cNvSpPr>
            <p:nvPr/>
          </p:nvSpPr>
          <p:spPr bwMode="gray">
            <a:xfrm>
              <a:off x="504660" y="1991009"/>
              <a:ext cx="301767" cy="223473"/>
            </a:xfrm>
            <a:prstGeom prst="ellipse">
              <a:avLst/>
            </a:prstGeom>
            <a:solidFill>
              <a:srgbClr val="0070C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15" name="Rectangle 4"/>
            <p:cNvSpPr>
              <a:spLocks noChangeArrowheads="1"/>
            </p:cNvSpPr>
            <p:nvPr/>
          </p:nvSpPr>
          <p:spPr bwMode="gray">
            <a:xfrm>
              <a:off x="1259130" y="2643030"/>
              <a:ext cx="4446830" cy="276811"/>
            </a:xfrm>
            <a:prstGeom prst="rect">
              <a:avLst/>
            </a:prstGeom>
            <a:solidFill>
              <a:srgbClr val="FF0000"/>
            </a:solidFill>
            <a:ln w="25400" algn="ctr">
              <a:noFill/>
              <a:miter lim="800000"/>
              <a:headEnd/>
              <a:tailEnd/>
            </a:ln>
          </p:spPr>
          <p:txBody>
            <a:bodyPr wrap="none" lIns="0" tIns="0" rIns="0" bIns="0" anchor="ctr">
              <a:spAutoFit/>
            </a:bodyPr>
            <a:lstStyle/>
            <a:p>
              <a:r>
                <a:rPr lang="en-IN" altLang="ja-JP" b="1" dirty="0" smtClean="0">
                  <a:solidFill>
                    <a:schemeClr val="bg1"/>
                  </a:solidFill>
                  <a:ea typeface="MS PGothic" pitchFamily="34" charset="-128"/>
                </a:rPr>
                <a:t>Re-visiting RE Targets (2022) &amp; Enablers</a:t>
              </a:r>
            </a:p>
          </p:txBody>
        </p:sp>
      </p:grpSp>
      <p:grpSp>
        <p:nvGrpSpPr>
          <p:cNvPr id="10" name="Group 25"/>
          <p:cNvGrpSpPr>
            <a:grpSpLocks/>
          </p:cNvGrpSpPr>
          <p:nvPr/>
        </p:nvGrpSpPr>
        <p:grpSpPr bwMode="auto">
          <a:xfrm>
            <a:off x="1333500" y="2438401"/>
            <a:ext cx="2948925" cy="281605"/>
            <a:chOff x="695211" y="2638420"/>
            <a:chExt cx="2950291" cy="281147"/>
          </a:xfrm>
        </p:grpSpPr>
        <p:sp>
          <p:nvSpPr>
            <p:cNvPr id="17" name="Oval 5"/>
            <p:cNvSpPr>
              <a:spLocks noChangeAspect="1" noChangeArrowheads="1"/>
            </p:cNvSpPr>
            <p:nvPr/>
          </p:nvSpPr>
          <p:spPr bwMode="gray">
            <a:xfrm>
              <a:off x="695211" y="2638420"/>
              <a:ext cx="301767" cy="223473"/>
            </a:xfrm>
            <a:prstGeom prst="ellipse">
              <a:avLst/>
            </a:prstGeom>
            <a:solidFill>
              <a:srgbClr val="0070C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18" name="Rectangle 4"/>
            <p:cNvSpPr>
              <a:spLocks noChangeArrowheads="1"/>
            </p:cNvSpPr>
            <p:nvPr/>
          </p:nvSpPr>
          <p:spPr bwMode="gray">
            <a:xfrm>
              <a:off x="1259129" y="2643019"/>
              <a:ext cx="2386373" cy="276548"/>
            </a:xfrm>
            <a:prstGeom prst="rect">
              <a:avLst/>
            </a:prstGeom>
            <a:noFill/>
            <a:ln w="25400" algn="ctr">
              <a:noFill/>
              <a:miter lim="800000"/>
              <a:headEnd/>
              <a:tailEnd/>
            </a:ln>
          </p:spPr>
          <p:txBody>
            <a:bodyPr wrap="none" lIns="0" tIns="0" rIns="0" bIns="0" anchor="ctr">
              <a:spAutoFit/>
            </a:bodyPr>
            <a:lstStyle/>
            <a:p>
              <a:r>
                <a:rPr lang="pt-BR" altLang="ja-JP" b="1" dirty="0" smtClean="0">
                  <a:ea typeface="MS PGothic" pitchFamily="34" charset="-128"/>
                </a:rPr>
                <a:t>BSES foray into Solar</a:t>
              </a:r>
            </a:p>
          </p:txBody>
        </p:sp>
      </p:grpSp>
      <p:grpSp>
        <p:nvGrpSpPr>
          <p:cNvPr id="13" name="Group 25"/>
          <p:cNvGrpSpPr>
            <a:grpSpLocks/>
          </p:cNvGrpSpPr>
          <p:nvPr/>
        </p:nvGrpSpPr>
        <p:grpSpPr bwMode="auto">
          <a:xfrm>
            <a:off x="990600" y="1071415"/>
            <a:ext cx="5796342" cy="981008"/>
            <a:chOff x="733321" y="2643033"/>
            <a:chExt cx="5797891" cy="980343"/>
          </a:xfrm>
        </p:grpSpPr>
        <p:sp>
          <p:nvSpPr>
            <p:cNvPr id="20" name="Oval 5"/>
            <p:cNvSpPr>
              <a:spLocks noChangeAspect="1" noChangeArrowheads="1"/>
            </p:cNvSpPr>
            <p:nvPr/>
          </p:nvSpPr>
          <p:spPr bwMode="gray">
            <a:xfrm>
              <a:off x="733321" y="3399903"/>
              <a:ext cx="301767" cy="223473"/>
            </a:xfrm>
            <a:prstGeom prst="ellipse">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lnSpc>
                  <a:spcPct val="80000"/>
                </a:lnSpc>
                <a:defRPr/>
              </a:pPr>
              <a:endParaRPr lang="en-AU"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21" name="Rectangle 4"/>
            <p:cNvSpPr>
              <a:spLocks noChangeArrowheads="1"/>
            </p:cNvSpPr>
            <p:nvPr/>
          </p:nvSpPr>
          <p:spPr bwMode="gray">
            <a:xfrm>
              <a:off x="1259130" y="2643033"/>
              <a:ext cx="5272082" cy="276811"/>
            </a:xfrm>
            <a:prstGeom prst="rect">
              <a:avLst/>
            </a:prstGeom>
            <a:noFill/>
            <a:ln w="25400" algn="ctr">
              <a:noFill/>
              <a:miter lim="800000"/>
              <a:headEnd/>
              <a:tailEnd/>
            </a:ln>
          </p:spPr>
          <p:txBody>
            <a:bodyPr wrap="none" lIns="0" tIns="0" rIns="0" bIns="0" anchor="ctr">
              <a:spAutoFit/>
            </a:bodyPr>
            <a:lstStyle/>
            <a:p>
              <a:r>
                <a:rPr lang="en-IN" altLang="ja-JP" b="1" dirty="0" smtClean="0">
                  <a:ea typeface="MS PGothic" pitchFamily="34" charset="-128"/>
                </a:rPr>
                <a:t>Indian Power Sector &amp; Solar Ecosystem in Delhi</a:t>
              </a:r>
            </a:p>
          </p:txBody>
        </p:sp>
      </p:grpSp>
      <p:sp>
        <p:nvSpPr>
          <p:cNvPr id="29" name="TextBox 28"/>
          <p:cNvSpPr txBox="1"/>
          <p:nvPr/>
        </p:nvSpPr>
        <p:spPr>
          <a:xfrm>
            <a:off x="304800" y="304800"/>
            <a:ext cx="4953000" cy="461665"/>
          </a:xfrm>
          <a:prstGeom prst="rect">
            <a:avLst/>
          </a:prstGeom>
          <a:noFill/>
        </p:spPr>
        <p:txBody>
          <a:bodyPr wrap="square" rtlCol="0">
            <a:spAutoFit/>
          </a:bodyPr>
          <a:lstStyle/>
          <a:p>
            <a:r>
              <a:rPr lang="en-IN" sz="2400" b="1" dirty="0" smtClean="0">
                <a:solidFill>
                  <a:srgbClr val="00B0F0"/>
                </a:solidFill>
              </a:rPr>
              <a:t>Presentation Flow</a:t>
            </a:r>
            <a:endParaRPr lang="en-IN" sz="2400" b="1" dirty="0">
              <a:solidFill>
                <a:srgbClr val="00B0F0"/>
              </a:solidFill>
            </a:endParaRPr>
          </a:p>
        </p:txBody>
      </p:sp>
      <p:pic>
        <p:nvPicPr>
          <p:cNvPr id="22" name="Picture 8"/>
          <p:cNvPicPr>
            <a:picLocks noChangeAspect="1" noChangeArrowheads="1"/>
          </p:cNvPicPr>
          <p:nvPr/>
        </p:nvPicPr>
        <p:blipFill>
          <a:blip r:embed="rId3" cstate="print"/>
          <a:srcRect/>
          <a:stretch>
            <a:fillRect/>
          </a:stretch>
        </p:blipFill>
        <p:spPr bwMode="auto">
          <a:xfrm>
            <a:off x="7711069" y="0"/>
            <a:ext cx="1432931" cy="838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liance Template">
  <a:themeElements>
    <a:clrScheme name="">
      <a:dk1>
        <a:srgbClr val="000000"/>
      </a:dk1>
      <a:lt1>
        <a:srgbClr val="FFFFFF"/>
      </a:lt1>
      <a:dk2>
        <a:srgbClr val="000000"/>
      </a:dk2>
      <a:lt2>
        <a:srgbClr val="808080"/>
      </a:lt2>
      <a:accent1>
        <a:srgbClr val="00B0F0"/>
      </a:accent1>
      <a:accent2>
        <a:srgbClr val="333399"/>
      </a:accent2>
      <a:accent3>
        <a:srgbClr val="FFFFFF"/>
      </a:accent3>
      <a:accent4>
        <a:srgbClr val="000000"/>
      </a:accent4>
      <a:accent5>
        <a:srgbClr val="AAD4F6"/>
      </a:accent5>
      <a:accent6>
        <a:srgbClr val="2D2D8A"/>
      </a:accent6>
      <a:hlink>
        <a:srgbClr val="0070C0"/>
      </a:hlink>
      <a:folHlink>
        <a:srgbClr val="99CC00"/>
      </a:folHlink>
    </a:clrScheme>
    <a:fontScheme name="Relianc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lianc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lianc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elianc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elianc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elianc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elianc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elianc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elianc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elianc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elianc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elianc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elianc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PlaceholderData xmlns:i="http://www.w3.org/2001/XMLSchema-instance" xmlns="http://firmglobal.com/Confirmit/reporting/powerpoint/09-09-2009" i:type="ContentPlaceholderData">
  <ActiveFilterSummarySupport>Disabled</ActiveFilterSummarySupport>
  <ChartSupport>Disabled</ChartSupport>
  <ChartImageSupport>Disabled</ChartImageSupport>
  <EmbeddedTableSupport>Unsupported</EmbeddedTableSupport>
  <GaugeImageSupport>Disabled</GaugeImageSupport>
  <PageTitleSupport>Unsupported</PageTitleSupport>
  <QuestionnaireTextSupport>Disabled</QuestionnaireTextSupport>
  <TableSupport>Enabled</TableSupport>
  <TextSupport>Disabled</TextSupport>
</PlaceholderData>
</file>

<file path=customXml/item10.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100.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101.xml><?xml version="1.0" encoding="utf-8"?>
<ShapeData xmlns="http://firmglobal.com/Confirmit/reporting/powerpoint/09-09-2009" xmlns:i="http://www.w3.org/2001/XMLSchema-instance" i:type="TextData">
  <PowerPointShapeId>3c4fbdaf-a95d-4e09-b813-c2ac50cb51d4</PowerPointShapeId>
  <ReportId>b1ed2068-fc0a-468f-b886-45920d44526a</ReportId>
  <OriginMode>View</OriginMode>
  <Name>_BSES_Reporting_Site_2014__Dashboard_Old__txtQuad4Lead</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StringKeyValue="1411453260135_1411453260135" StringValue="1411453260135_1411453260135"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Id="3"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547067ce-2c2a-4c97-af79-1f90dfed03b2</TextId>
</ShapeData>
</file>

<file path=customXml/item102.xml><?xml version="1.0" encoding="utf-8"?>
<ShapeData xmlns="http://firmglobal.com/Confirmit/reporting/powerpoint/09-09-2009" xmlns:i="http://www.w3.org/2001/XMLSchema-instance" i:type="TextData">
  <PowerPointShapeId>28a52542-d248-47f6-bf41-b385c145a9fd</PowerPointShapeId>
  <ReportId>b1ed2068-fc0a-468f-b886-45920d44526a</ReportId>
  <OriginMode>View</OriginMode>
  <Name>_BSES_Reporting_Site_2014__Dashboard_Old__txtQuad2Lead</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StringKeyValue="1411453260135_1411453260135" StringValue="1411453260135_1411453260135"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Id="3"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daf0696e-00cc-44c0-bee7-4cefadbe9480</TextId>
</ShapeData>
</file>

<file path=customXml/item11.xml><?xml version="1.0" encoding="utf-8"?>
<ShapeData xmlns="http://firmglobal.com/Confirmit/reporting/powerpoint/09-09-2009" xmlns:i="http://www.w3.org/2001/XMLSchema-instance" i:type="TextData">
  <PowerPointShapeId>e57ff0e9-fa5f-49d2-b170-c13de131f587</PowerPointShapeId>
  <ReportId>b1ed2068-fc0a-468f-b886-45920d44526a</ReportId>
  <OriginMode>View</OriginMode>
  <Name>_BSES_Reporting_Site_2014__Dashboard_Old__txtgrpName</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StringKeyValue="1411453260135_1411453260135" StringValue="1411453260135_1411453260135"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Id="3"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5060be61-75f2-40cf-92fc-e4b6f68e82a2</TextId>
</ShapeData>
</file>

<file path=customXml/item12.xml><?xml version="1.0" encoding="utf-8"?>
<ShapeData xmlns="http://firmglobal.com/Confirmit/reporting/powerpoint/09-09-2009" xmlns:i="http://www.w3.org/2001/XMLSchema-instance" i:type="TextData">
  <PowerPointShapeId>df449f27-f1f1-4f28-8fea-9626c7255686</PowerPointShapeId>
  <ReportId>b1ed2068-fc0a-468f-b886-45920d44526a</ReportId>
  <OriginMode>View</OriginMode>
  <Name>_BSES_Reporting_Site_2014__Dashboard_Old__txtEngBehaviorsHeader</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StringKeyValue="1411453260135_1411453260135" StringValue="1411453260135_1411453260135"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Id="3"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df14cd04-9472-44b2-92f8-993d9e73a7fd</TextId>
</ShapeData>
</file>

<file path=customXml/item13.xml><?xml version="1.0" encoding="utf-8"?>
<ShapeData xmlns="http://firmglobal.com/Confirmit/reporting/powerpoint/09-09-2009" xmlns:i="http://www.w3.org/2001/XMLSchema-instance" i:type="TextData">
  <PowerPointShapeId>9fff82df-fba1-47ca-9c20-02e57fdce64c</PowerPointShapeId>
  <ReportId>b1ed2068-fc0a-468f-b886-45920d44526a</ReportId>
  <OriginMode>View</OriginMode>
  <Name>_BSES_Reporting_Site_2014__Dashboard_Old__txtQuad3Lead</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d36f020a-3d53-419d-9333-cfc93f02b28e</TextId>
</ShapeData>
</file>

<file path=customXml/item14.xml><?xml version="1.0" encoding="utf-8"?>
<ShapeData xmlns="http://firmglobal.com/Confirmit/reporting/powerpoint/09-09-2009" xmlns:i="http://www.w3.org/2001/XMLSchema-instance" i:type="TextData">
  <PowerPointShapeId>8b9a585d-4e6e-4811-b6a4-0d2baac6a806</PowerPointShapeId>
  <ReportId>b1ed2068-fc0a-468f-b886-45920d44526a</ReportId>
  <OriginMode>View</OriginMode>
  <Name>_BSES_Reporting_Site_2014__Dashboard_Old__txtOpportuntiesHeader</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728b525c-0940-4503-b000-628937386a2d</TextId>
</ShapeData>
</file>

<file path=customXml/item15.xml><?xml version="1.0" encoding="utf-8"?>
<ShapeData xmlns="http://firmglobal.com/Confirmit/reporting/powerpoint/09-09-2009" xmlns:i="http://www.w3.org/2001/XMLSchema-instance" i:type="TableData">
  <PowerPointShapeId>2ac63e6c-ee1d-4143-ad7c-338a65e246dd</PowerPointShapeId>
  <ReportId>b1ed2068-fc0a-468f-b886-45920d44526a</ReportId>
  <OriginMode>View</OriginMode>
  <Name>_BSES_Reporting_Site_2014__Dashboard_Old__tblLegend3</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StringKeyValue="1411453260135_1411453260135" StringValue="1411453260135_1411453260135"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Id="3"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ableId>4e95c478-38f5-478b-a694-05dedabdd6cd</TableId>
</ShapeData>
</file>

<file path=customXml/item16.xml><?xml version="1.0" encoding="utf-8"?>
<ShapeData xmlns="http://firmglobal.com/Confirmit/reporting/powerpoint/09-09-2009" xmlns:i="http://www.w3.org/2001/XMLSchema-instance" i:type="TextData">
  <PowerPointShapeId>a51505f3-c1d2-44e2-9474-dcd0ed1599b2</PowerPointShapeId>
  <ReportId>b1ed2068-fc0a-468f-b886-45920d44526a</ReportId>
  <OriginMode>View</OriginMode>
  <Name>_BSES_Reporting_Site_2014__Dashboard_Old__txtEngScoreHeader</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71e1a235-9dfb-4923-94c2-883b56ff2732</TextId>
</ShapeData>
</file>

<file path=customXml/item17.xml><?xml version="1.0" encoding="utf-8"?>
<ShapeData xmlns="http://firmglobal.com/Confirmit/reporting/powerpoint/09-09-2009" xmlns:i="http://www.w3.org/2001/XMLSchema-instance" i:type="GaugeImageData">
  <PowerPointShapeId>2b6b4e71-2ecb-4241-988d-8c9cdd98d689</PowerPointShapeId>
  <ReportId>b1ed2068-fc0a-468f-b886-45920d44526a</ReportId>
  <OriginMode>View</OriginMode>
  <Name>_BSES_Reporting_Site_2014__Dashboard_Old__ggeEngScore</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StringKeyValue="1411453260135_1411453260135" StringValue="1411453260135_1411453260135"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Id="3"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GaugeId>c9ee3285-44a3-4286-928d-46b81e1e54eb</GaugeId>
</ShapeData>
</file>

<file path=customXml/item18.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19.xml><?xml version="1.0" encoding="utf-8"?>
<ShapeData xmlns="http://firmglobal.com/Confirmit/reporting/powerpoint/09-09-2009" xmlns:i="http://www.w3.org/2001/XMLSchema-instance" i:type="TableData">
  <PowerPointShapeId>0a47d9d5-73a3-4714-914d-0819188cd57c</PowerPointShapeId>
  <ReportId>b1ed2068-fc0a-468f-b886-45920d44526a</ReportId>
  <OriginMode>View</OriginMode>
  <Name>_BSES_Reporting_Site_2014__Dashboard_Old__NotEngaged_Label</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StringKeyValue="1411453260135_1411453260135" StringValue="1411453260135_1411453260135"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Id="3"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ableId>2c63b9c5-a90e-48b4-b6d1-11442b6f00bf</TableId>
</ShapeData>
</file>

<file path=customXml/item2.xml><?xml version="1.0" encoding="utf-8"?>
<PlaceholderData xmlns:i="http://www.w3.org/2001/XMLSchema-instance" xmlns="http://firmglobal.com/Confirmit/reporting/powerpoint/09-09-2009" i:type="ContentPlaceholderData">
  <ActiveFilterSummarySupport>Disabled</ActiveFilterSummarySupport>
  <ChartSupport>Disabled</ChartSupport>
  <ChartImageSupport>Disabled</ChartImageSupport>
  <EmbeddedTableSupport>Unsupported</EmbeddedTableSupport>
  <GaugeImageSupport>Disabled</GaugeImageSupport>
  <PageTitleSupport>Unsupported</PageTitleSupport>
  <QuestionnaireTextSupport>Disabled</QuestionnaireTextSupport>
  <TableSupport>Enabled</TableSupport>
  <TextSupport>Disabled</TextSupport>
</PlaceholderData>
</file>

<file path=customXml/item20.xml><?xml version="1.0" encoding="utf-8"?>
<ShapeData xmlns="http://firmglobal.com/Confirmit/reporting/powerpoint/09-09-2009" xmlns:i="http://www.w3.org/2001/XMLSchema-instance" i:type="TextData">
  <PowerPointShapeId>aa9b75e0-a733-4b19-b17b-8fb4ba7c7929</PowerPointShapeId>
  <ReportId>b1ed2068-fc0a-468f-b886-45920d44526a</ReportId>
  <OriginMode>View</OriginMode>
  <Name>_BSES_Reporting_Site_2014__Dashboard_Old__txtQuad3Lead</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StringKeyValue="1411453260135_1411453260135" StringValue="1411453260135_1411453260135"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Id="3"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d36f020a-3d53-419d-9333-cfc93f02b28e</TextId>
</ShapeData>
</file>

<file path=customXml/item21.xml><?xml version="1.0" encoding="utf-8"?>
<ShapeData xmlns="http://firmglobal.com/Confirmit/reporting/powerpoint/09-09-2009" xmlns:i="http://www.w3.org/2001/XMLSchema-instance" i:type="TextData">
  <PowerPointShapeId>5996587e-38fa-4569-bdea-f61db2cf21b4</PowerPointShapeId>
  <ReportId>b1ed2068-fc0a-468f-b886-45920d44526a</ReportId>
  <OriginMode>View</OriginMode>
  <Name>_BSES_Reporting_Site_2014__Dashboard_Old__txtEngDistrHeader</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StringKeyValue="1411453260135_1411453260135" StringValue="1411453260135_1411453260135"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Id="3"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1be98e08-f7cf-4310-a784-d1fffc5452dc</TextId>
</ShapeData>
</file>

<file path=customXml/item22.xml><?xml version="1.0" encoding="utf-8"?>
<ShapeData xmlns="http://firmglobal.com/Confirmit/reporting/powerpoint/09-09-2009" xmlns:i="http://www.w3.org/2001/XMLSchema-instance" i:type="TextData">
  <PowerPointShapeId>a6658aab-ebbb-40bc-9556-d53179f224d4</PowerPointShapeId>
  <ReportId>b1ed2068-fc0a-468f-b886-45920d44526a</ReportId>
  <OriginMode>View</OriginMode>
  <Name>_BSES_Reporting_Site_2014__Dashboard_Old__txtEngBehaviorsHeader</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df14cd04-9472-44b2-92f8-993d9e73a7fd</TextId>
</ShapeData>
</file>

<file path=customXml/item23.xml><?xml version="1.0" encoding="utf-8"?>
<ShapeData xmlns="http://firmglobal.com/Confirmit/reporting/powerpoint/09-09-2009" xmlns:i="http://www.w3.org/2001/XMLSchema-instance" i:type="TableData">
  <PowerPointShapeId>8b2d22a0-7960-479a-8973-88e0d2bce569</PowerPointShapeId>
  <ReportId>b1ed2068-fc0a-468f-b886-45920d44526a</ReportId>
  <OriginMode>View</OriginMode>
  <Name>_BSES_Reporting_Site_2014__Dashboard_Old__tblSustain</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StringKeyValue="1411453260135_1411453260135" StringValue="1411453260135_1411453260135"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Id="3"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ableId>3014edaa-be80-4897-abf5-5f74422b36fd</TableId>
</ShapeData>
</file>

<file path=customXml/item24.xml><?xml version="1.0" encoding="utf-8"?>
<ShapeData xmlns="http://firmglobal.com/Confirmit/reporting/powerpoint/09-09-2009" xmlns:i="http://www.w3.org/2001/XMLSchema-instance" i:type="TableData">
  <PowerPointShapeId>6f4472c6-1b39-4f3a-bfb8-ecb14c24f478</PowerPointShapeId>
  <ReportId>b1ed2068-fc0a-468f-b886-45920d44526a</ReportId>
  <OriginMode>View</OriginMode>
  <Name>_BSES_Reporting_Site_2014__Dashboard_Old__tblLegend1</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StringKeyValue="1411453260135_1411453260135" StringValue="1411453260135_1411453260135"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Id="3"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ableId>3c5cf83d-a4b2-4d6d-a5ae-46239f710fd6</TableId>
</ShapeData>
</file>

<file path=customXml/item25.xml><?xml version="1.0" encoding="utf-8"?>
<PlaceholderData xmlns:i="http://www.w3.org/2001/XMLSchema-instance" xmlns="http://firmglobal.com/Confirmit/reporting/powerpoint/09-09-2009" i:type="ContentPlaceholderData">
  <ActiveFilterSummarySupport>Disabled</ActiveFilterSummarySupport>
  <ChartSupport>Disabled</ChartSupport>
  <ChartImageSupport>Disabled</ChartImageSupport>
  <EmbeddedTableSupport>Unsupported</EmbeddedTableSupport>
  <GaugeImageSupport>Enabled</GaugeImageSupport>
  <PageTitleSupport>Unsupported</PageTitleSupport>
  <QuestionnaireTextSupport>Disabled</QuestionnaireTextSupport>
  <TableSupport>Disabled</TableSupport>
  <TextSupport>Disabled</TextSupport>
</PlaceholderData>
</file>

<file path=customXml/item26.xml><?xml version="1.0" encoding="utf-8"?>
<ShapeData xmlns="http://firmglobal.com/Confirmit/reporting/powerpoint/09-09-2009" xmlns:i="http://www.w3.org/2001/XMLSchema-instance" i:type="TextData">
  <PowerPointShapeId>a5dcd168-7d04-4566-a9fa-67d7ad45f4ea</PowerPointShapeId>
  <ReportId>b1ed2068-fc0a-468f-b886-45920d44526a</ReportId>
  <OriginMode>View</OriginMode>
  <Name>_BSES_Reporting_Site_2014__Dashboard_Old__Text_1</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StringKeyValue="1411453260135_1411453260135" StringValue="1411453260135_1411453260135"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Id="3"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21a4bb29-563c-44e4-ae46-d1178d737ac8</TextId>
</ShapeData>
</file>

<file path=customXml/item27.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28.xml><?xml version="1.0" encoding="utf-8"?>
<ShapeData xmlns="http://firmglobal.com/Confirmit/reporting/powerpoint/09-09-2009" xmlns:i="http://www.w3.org/2001/XMLSchema-instance" i:type="TextData">
  <PowerPointShapeId>3b97f4ea-c23b-4b45-87fd-17a18cbb93a7</PowerPointShapeId>
  <ReportId>b1ed2068-fc0a-468f-b886-45920d44526a</ReportId>
  <OriginMode>View</OriginMode>
  <Name>_BSES_Reporting_Site_2014__Dashboard_Old__txtThreatsHeader</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233af7c1-eba3-48ad-b4dc-5cb4379edc57</TextId>
</ShapeData>
</file>

<file path=customXml/item29.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3.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30.xml><?xml version="1.0" encoding="utf-8"?>
<ShapeData xmlns="http://firmglobal.com/Confirmit/reporting/powerpoint/09-09-2009" xmlns:i="http://www.w3.org/2001/XMLSchema-instance" i:type="TextData">
  <PowerPointShapeId>8ce27a71-ef22-4e68-891f-99429c5d8102</PowerPointShapeId>
  <ReportId>b1ed2068-fc0a-468f-b886-45920d44526a</ReportId>
  <OriginMode>View</OriginMode>
  <Name>_BSES_Reporting_Site_2014__Dashboard_Old__txtEngScoreHeader</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StringKeyValue="1411453260135_1411453260135" StringValue="1411453260135_1411453260135"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Id="3"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71e1a235-9dfb-4923-94c2-883b56ff2732</TextId>
</ShapeData>
</file>

<file path=customXml/item31.xml><?xml version="1.0" encoding="utf-8"?>
<PlaceholderData xmlns:i="http://www.w3.org/2001/XMLSchema-instance" xmlns="http://firmglobal.com/Confirmit/reporting/powerpoint/09-09-2009" i:type="ContentPlaceholderData">
  <ActiveFilterSummarySupport>Disabled</ActiveFilterSummarySupport>
  <ChartSupport>Disabled</ChartSupport>
  <ChartImageSupport>Disabled</ChartImageSupport>
  <EmbeddedTableSupport>Unsupported</EmbeddedTableSupport>
  <GaugeImageSupport>Disabled</GaugeImageSupport>
  <PageTitleSupport>Unsupported</PageTitleSupport>
  <QuestionnaireTextSupport>Disabled</QuestionnaireTextSupport>
  <TableSupport>Enabled</TableSupport>
  <TextSupport>Disabled</TextSupport>
</PlaceholderData>
</file>

<file path=customXml/item32.xml><?xml version="1.0" encoding="utf-8"?>
<ShapeData xmlns="http://firmglobal.com/Confirmit/reporting/powerpoint/09-09-2009" xmlns:i="http://www.w3.org/2001/XMLSchema-instance" i:type="TextData">
  <PowerPointShapeId>dde79727-1b63-4a02-b133-08673367f1b6</PowerPointShapeId>
  <ReportId>b1ed2068-fc0a-468f-b886-45920d44526a</ReportId>
  <OriginMode>View</OriginMode>
  <Name>_BSES_Reporting_Site_2014__Dashboard_Old__txtThreatsOppsHeader</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55e4cb8d-16e1-44e3-a22e-0e49ec9dbf3d</TextId>
</ShapeData>
</file>

<file path=customXml/item33.xml><?xml version="1.0" encoding="utf-8"?>
<ShapeData xmlns="http://firmglobal.com/Confirmit/reporting/powerpoint/09-09-2009" xmlns:i="http://www.w3.org/2001/XMLSchema-instance" i:type="TableData">
  <PowerPointShapeId>87c329fe-bc75-41d5-b064-60916bc156b7</PowerPointShapeId>
  <ReportId>b1ed2068-fc0a-468f-b886-45920d44526a</ReportId>
  <OriginMode>View</OriginMode>
  <Name>_BSES_Reporting_Site_2014__Dashboard_Old__tblEngBehaviors</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ableId>7b92550d-7cb3-4b42-80e1-e85865873b05</TableId>
</ShapeData>
</file>

<file path=customXml/item34.xml><?xml version="1.0" encoding="utf-8"?>
<ShapeData xmlns="http://firmglobal.com/Confirmit/reporting/powerpoint/09-09-2009" xmlns:i="http://www.w3.org/2001/XMLSchema-instance" i:type="TextData">
  <PowerPointShapeId>8b9a585d-4e6e-4811-b6a4-0d2baac6a806</PowerPointShapeId>
  <ReportId>b1ed2068-fc0a-468f-b886-45920d44526a</ReportId>
  <OriginMode>View</OriginMode>
  <Name>_BSES_Reporting_Site_2014__Dashboard_Old__txtOpportuntiesHeader</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728b525c-0940-4503-b000-628937386a2d</TextId>
</ShapeData>
</file>

<file path=customXml/item35.xml><?xml version="1.0" encoding="utf-8"?>
<ShapeData xmlns="http://firmglobal.com/Confirmit/reporting/powerpoint/09-09-2009" xmlns:i="http://www.w3.org/2001/XMLSchema-instance" i:type="TextData">
  <PowerPointShapeId>a51505f3-c1d2-44e2-9474-dcd0ed1599b2</PowerPointShapeId>
  <ReportId>b1ed2068-fc0a-468f-b886-45920d44526a</ReportId>
  <OriginMode>View</OriginMode>
  <Name>_BSES_Reporting_Site_2014__Dashboard_Old__txtEngScoreHeader</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71e1a235-9dfb-4923-94c2-883b56ff2732</TextId>
</ShapeData>
</file>

<file path=customXml/item36.xml><?xml version="1.0" encoding="utf-8"?>
<ShapeData xmlns="http://firmglobal.com/Confirmit/reporting/powerpoint/09-09-2009" xmlns:i="http://www.w3.org/2001/XMLSchema-instance" i:type="TableData">
  <PowerPointShapeId>3b37f567-ebb4-4452-947b-8b38a3fe4f6e</PowerPointShapeId>
  <ReportId>b1ed2068-fc0a-468f-b886-45920d44526a</ReportId>
  <OriginMode>View</OriginMode>
  <Name>_BSES_Reporting_Site_2014__Dashboard_Old__tblSustain</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ableId>3014edaa-be80-4897-abf5-5f74422b36fd</TableId>
</ShapeData>
</file>

<file path=customXml/item37.xml><?xml version="1.0" encoding="utf-8"?>
<PlaceholderData xmlns:i="http://www.w3.org/2001/XMLSchema-instance" xmlns="http://firmglobal.com/Confirmit/reporting/powerpoint/09-09-2009" i:type="ContentPlaceholderData">
  <ActiveFilterSummarySupport>Disabled</ActiveFilterSummarySupport>
  <ChartSupport>Disabled</ChartSupport>
  <ChartImageSupport>Disabled</ChartImageSupport>
  <EmbeddedTableSupport>Unsupported</EmbeddedTableSupport>
  <GaugeImageSupport>Enabled</GaugeImageSupport>
  <PageTitleSupport>Unsupported</PageTitleSupport>
  <QuestionnaireTextSupport>Disabled</QuestionnaireTextSupport>
  <TableSupport>Disabled</TableSupport>
  <TextSupport>Disabled</TextSupport>
</PlaceholderData>
</file>

<file path=customXml/item38.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39.xml><?xml version="1.0" encoding="utf-8"?>
<ShapeData xmlns="http://firmglobal.com/Confirmit/reporting/powerpoint/09-09-2009" xmlns:i="http://www.w3.org/2001/XMLSchema-instance" i:type="TableData">
  <PowerPointShapeId>80ba03c1-9bee-4534-b3dc-58409847af93</PowerPointShapeId>
  <ReportId>b1ed2068-fc0a-468f-b886-45920d44526a</ReportId>
  <OriginMode>View</OriginMode>
  <Name>_BSES_Reporting_Site_2014__Dashboard_Old__tblLegend1</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ableId>3c5cf83d-a4b2-4d6d-a5ae-46239f710fd6</TableId>
</ShapeData>
</file>

<file path=customXml/item4.xml><?xml version="1.0" encoding="utf-8"?>
<ShapeData xmlns="http://firmglobal.com/Confirmit/reporting/powerpoint/09-09-2009" xmlns:i="http://www.w3.org/2001/XMLSchema-instance" i:type="GaugeImageData">
  <PowerPointShapeId>03152907-1e0b-4f78-995f-532f1d0f09fa</PowerPointShapeId>
  <ReportId>b1ed2068-fc0a-468f-b886-45920d44526a</ReportId>
  <OriginMode>View</OriginMode>
  <Name>_BSES_Reporting_Site_2014__Dashboard_Old__ggeEngScore</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GaugeId>c9ee3285-44a3-4286-928d-46b81e1e54eb</GaugeId>
</ShapeData>
</file>

<file path=customXml/item40.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41.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42.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43.xml><?xml version="1.0" encoding="utf-8"?>
<ShapeData xmlns="http://firmglobal.com/Confirmit/reporting/powerpoint/09-09-2009" xmlns:i="http://www.w3.org/2001/XMLSchema-instance" i:type="TableData">
  <PowerPointShapeId>3b37f567-ebb4-4452-947b-8b38a3fe4f6e</PowerPointShapeId>
  <ReportId>b1ed2068-fc0a-468f-b886-45920d44526a</ReportId>
  <OriginMode>View</OriginMode>
  <Name>_BSES_Reporting_Site_2014__Dashboard_Old__tblSustain</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ableId>3014edaa-be80-4897-abf5-5f74422b36fd</TableId>
</ShapeData>
</file>

<file path=customXml/item44.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45.xml><?xml version="1.0" encoding="utf-8"?>
<ShapeData xmlns="http://firmglobal.com/Confirmit/reporting/powerpoint/09-09-2009" xmlns:i="http://www.w3.org/2001/XMLSchema-instance" i:type="TableData">
  <PowerPointShapeId>c5a53ebf-99d4-4593-ab3f-15c409f95772</PowerPointShapeId>
  <ReportId>b1ed2068-fc0a-468f-b886-45920d44526a</ReportId>
  <OriginMode>View</OriginMode>
  <Name>_BSES_Reporting_Site_2014__Dashboard_Old__tblLegend3</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ableId>4e95c478-38f5-478b-a694-05dedabdd6cd</TableId>
</ShapeData>
</file>

<file path=customXml/item46.xml><?xml version="1.0" encoding="utf-8"?>
<ShapeData xmlns="http://firmglobal.com/Confirmit/reporting/powerpoint/09-09-2009" xmlns:i="http://www.w3.org/2001/XMLSchema-instance" i:type="TableData">
  <PowerPointShapeId>87c329fe-bc75-41d5-b064-60916bc156b7</PowerPointShapeId>
  <ReportId>b1ed2068-fc0a-468f-b886-45920d44526a</ReportId>
  <OriginMode>View</OriginMode>
  <Name>_BSES_Reporting_Site_2014__Dashboard_Old__tblEngBehaviors</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ableId>7b92550d-7cb3-4b42-80e1-e85865873b05</TableId>
</ShapeData>
</file>

<file path=customXml/item47.xml><?xml version="1.0" encoding="utf-8"?>
<PlaceholderData xmlns:i="http://www.w3.org/2001/XMLSchema-instance" xmlns="http://firmglobal.com/Confirmit/reporting/powerpoint/09-09-2009" i:type="ContentPlaceholderData">
  <ActiveFilterSummarySupport>Disabled</ActiveFilterSummarySupport>
  <ChartSupport>Disabled</ChartSupport>
  <ChartImageSupport>Disabled</ChartImageSupport>
  <EmbeddedTableSupport>Unsupported</EmbeddedTableSupport>
  <GaugeImageSupport>Disabled</GaugeImageSupport>
  <PageTitleSupport>Unsupported</PageTitleSupport>
  <QuestionnaireTextSupport>Disabled</QuestionnaireTextSupport>
  <TableSupport>Enabled</TableSupport>
  <TextSupport>Disabled</TextSupport>
</PlaceholderData>
</file>

<file path=customXml/item48.xml><?xml version="1.0" encoding="utf-8"?>
<ShapeData xmlns="http://firmglobal.com/Confirmit/reporting/powerpoint/09-09-2009" xmlns:i="http://www.w3.org/2001/XMLSchema-instance" i:type="TableData">
  <PowerPointShapeId>c5a53ebf-99d4-4593-ab3f-15c409f95772</PowerPointShapeId>
  <ReportId>b1ed2068-fc0a-468f-b886-45920d44526a</ReportId>
  <OriginMode>View</OriginMode>
  <Name>_BSES_Reporting_Site_2014__Dashboard_Old__tblLegend3</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ableId>4e95c478-38f5-478b-a694-05dedabdd6cd</TableId>
</ShapeData>
</file>

<file path=customXml/item49.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5.xml><?xml version="1.0" encoding="utf-8"?>
<ShapeData xmlns="http://firmglobal.com/Confirmit/reporting/powerpoint/09-09-2009" xmlns:i="http://www.w3.org/2001/XMLSchema-instance" i:type="TextData">
  <PowerPointShapeId>d1d27e0f-34c2-46ff-9242-a17fe8569ed7</PowerPointShapeId>
  <ReportId>b1ed2068-fc0a-468f-b886-45920d44526a</ReportId>
  <OriginMode>View</OriginMode>
  <Name>_BSES_Reporting_Site_2014__Dashboard_Old__txtOpportuntiesHeader</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StringKeyValue="1411453260135_1411453260135" StringValue="1411453260135_1411453260135"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Id="3"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728b525c-0940-4503-b000-628937386a2d</TextId>
</ShapeData>
</file>

<file path=customXml/item50.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51.xml><?xml version="1.0" encoding="utf-8"?>
<ShapeData xmlns="http://firmglobal.com/Confirmit/reporting/powerpoint/09-09-2009" xmlns:i="http://www.w3.org/2001/XMLSchema-instance" i:type="TableData">
  <PowerPointShapeId>80ba03c1-9bee-4534-b3dc-58409847af93</PowerPointShapeId>
  <ReportId>b1ed2068-fc0a-468f-b886-45920d44526a</ReportId>
  <OriginMode>View</OriginMode>
  <Name>_BSES_Reporting_Site_2014__Dashboard_Old__tblLegend1</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ableId>3c5cf83d-a4b2-4d6d-a5ae-46239f710fd6</TableId>
</ShapeData>
</file>

<file path=customXml/item52.xml><?xml version="1.0" encoding="utf-8"?>
<PlaceholderData xmlns:i="http://www.w3.org/2001/XMLSchema-instance" xmlns="http://firmglobal.com/Confirmit/reporting/powerpoint/09-09-2009" i:type="ContentPlaceholderData">
  <ActiveFilterSummarySupport>Disabled</ActiveFilterSummarySupport>
  <ChartSupport>Disabled</ChartSupport>
  <ChartImageSupport>Disabled</ChartImageSupport>
  <EmbeddedTableSupport>Unsupported</EmbeddedTableSupport>
  <GaugeImageSupport>Disabled</GaugeImageSupport>
  <PageTitleSupport>Unsupported</PageTitleSupport>
  <QuestionnaireTextSupport>Disabled</QuestionnaireTextSupport>
  <TableSupport>Enabled</TableSupport>
  <TextSupport>Disabled</TextSupport>
</PlaceholderData>
</file>

<file path=customXml/item53.xml><?xml version="1.0" encoding="utf-8"?>
<ShapeData xmlns="http://firmglobal.com/Confirmit/reporting/powerpoint/09-09-2009" xmlns:i="http://www.w3.org/2001/XMLSchema-instance" i:type="TableData">
  <PowerPointShapeId>68f2fbd2-877e-44af-926b-506f4db3be8e</PowerPointShapeId>
  <ReportId>b1ed2068-fc0a-468f-b886-45920d44526a</ReportId>
  <OriginMode>View</OriginMode>
  <Name>_BSES_Reporting_Site_2014__Dashboard_Old__Engaged_Label</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StringKeyValue="1411453260135_1411453260135" StringValue="1411453260135_1411453260135"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Id="3"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ableId>0b695af1-609e-4c25-8c30-21bac0dc8f26</TableId>
</ShapeData>
</file>

<file path=customXml/item54.xml><?xml version="1.0" encoding="utf-8"?>
<PlaceholderData xmlns:i="http://www.w3.org/2001/XMLSchema-instance" xmlns="http://firmglobal.com/Confirmit/reporting/powerpoint/09-09-2009" i:type="ContentPlaceholderData">
  <ActiveFilterSummarySupport>Disabled</ActiveFilterSummarySupport>
  <ChartSupport>Disabled</ChartSupport>
  <ChartImageSupport>Disabled</ChartImageSupport>
  <EmbeddedTableSupport>Unsupported</EmbeddedTableSupport>
  <GaugeImageSupport>Disabled</GaugeImageSupport>
  <PageTitleSupport>Unsupported</PageTitleSupport>
  <QuestionnaireTextSupport>Disabled</QuestionnaireTextSupport>
  <TableSupport>Enabled</TableSupport>
  <TextSupport>Disabled</TextSupport>
</PlaceholderData>
</file>

<file path=customXml/item55.xml><?xml version="1.0" encoding="utf-8"?>
<ShapeData xmlns="http://firmglobal.com/Confirmit/reporting/powerpoint/09-09-2009" xmlns:i="http://www.w3.org/2001/XMLSchema-instance" i:type="TableData">
  <PowerPointShapeId>93dfb37d-71a8-420f-80ad-4502a7bcce07</PowerPointShapeId>
  <ReportId>b1ed2068-fc0a-468f-b886-45920d44526a</ReportId>
  <OriginMode>View</OriginMode>
  <Name>_BSES_Reporting_Site_2014__Dashboard_Old__tblLegend2</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ableId>3c9b1ed5-e5a2-499b-a83a-7db98cd140df</TableId>
</ShapeData>
</file>

<file path=customXml/item56.xml><?xml version="1.0" encoding="utf-8"?>
<PlaceholderData xmlns:i="http://www.w3.org/2001/XMLSchema-instance" xmlns="http://firmglobal.com/Confirmit/reporting/powerpoint/09-09-2009" i:type="ContentPlaceholderData">
  <ActiveFilterSummarySupport>Disabled</ActiveFilterSummarySupport>
  <ChartSupport>Disabled</ChartSupport>
  <ChartImageSupport>Disabled</ChartImageSupport>
  <EmbeddedTableSupport>Unsupported</EmbeddedTableSupport>
  <GaugeImageSupport>Disabled</GaugeImageSupport>
  <PageTitleSupport>Unsupported</PageTitleSupport>
  <QuestionnaireTextSupport>Disabled</QuestionnaireTextSupport>
  <TableSupport>Enabled</TableSupport>
  <TextSupport>Disabled</TextSupport>
</PlaceholderData>
</file>

<file path=customXml/item57.xml><?xml version="1.0" encoding="utf-8"?>
<PlaceholderData xmlns:i="http://www.w3.org/2001/XMLSchema-instance" xmlns="http://firmglobal.com/Confirmit/reporting/powerpoint/09-09-2009" i:type="ContentPlaceholderData">
  <ActiveFilterSummarySupport>Disabled</ActiveFilterSummarySupport>
  <ChartSupport>Enabled</ChartSupport>
  <ChartImageSupport>Disabled</ChartImageSupport>
  <EmbeddedTableSupport>Unsupported</EmbeddedTableSupport>
  <GaugeImageSupport>Disabled</GaugeImageSupport>
  <PageTitleSupport>Unsupported</PageTitleSupport>
  <QuestionnaireTextSupport>Disabled</QuestionnaireTextSupport>
  <TableSupport>Enabled</TableSupport>
  <TextSupport>Disabled</TextSupport>
</PlaceholderData>
</file>

<file path=customXml/item58.xml><?xml version="1.0" encoding="utf-8"?>
<ShapeData xmlns="http://firmglobal.com/Confirmit/reporting/powerpoint/09-09-2009" xmlns:i="http://www.w3.org/2001/XMLSchema-instance" i:type="ChartData">
  <PowerPointShapeId>044178d2-0ee1-42f5-8cb8-2bce388081bc</PowerPointShapeId>
  <ReportId>b1ed2068-fc0a-468f-b886-45920d44526a</ReportId>
  <OriginMode>View</OriginMode>
  <Name>_BSES_Reporting_Site_2014__Dashboard_Old__chtEngDistribution</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ChartId>d5dad385-130f-4915-a6ec-9810af2ba8f4</ChartId>
</ShapeData>
</file>

<file path=customXml/item59.xml><?xml version="1.0" encoding="utf-8"?>
<ShapeData xmlns="http://firmglobal.com/Confirmit/reporting/powerpoint/09-09-2009" xmlns:i="http://www.w3.org/2001/XMLSchema-instance" i:type="TextData">
  <PowerPointShapeId>9fff82df-fba1-47ca-9c20-02e57fdce64c</PowerPointShapeId>
  <ReportId>b1ed2068-fc0a-468f-b886-45920d44526a</ReportId>
  <OriginMode>View</OriginMode>
  <Name>_BSES_Reporting_Site_2014__Dashboard_Old__txtQuad3Lead</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d36f020a-3d53-419d-9333-cfc93f02b28e</TextId>
</ShapeData>
</file>

<file path=customXml/item6.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60.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61.xml><?xml version="1.0" encoding="utf-8"?>
<ShapeData xmlns="http://firmglobal.com/Confirmit/reporting/powerpoint/09-09-2009" xmlns:i="http://www.w3.org/2001/XMLSchema-instance" i:type="TableData">
  <PowerPointShapeId>734bd7ac-ae68-4e4d-814d-49348adcbd24</PowerPointShapeId>
  <ReportId>b1ed2068-fc0a-468f-b886-45920d44526a</ReportId>
  <OriginMode>View</OriginMode>
  <Name>_BSES_Reporting_Site_2014__Dashboard_Old__tblImprove</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ableId>71234310-1f64-4c7d-b113-18d0221e62c0</TableId>
</ShapeData>
</file>

<file path=customXml/item62.xml><?xml version="1.0" encoding="utf-8"?>
<ShapeData xmlns="http://firmglobal.com/Confirmit/reporting/powerpoint/09-09-2009" xmlns:i="http://www.w3.org/2001/XMLSchema-instance" i:type="TableData">
  <PowerPointShapeId>8cdfd63e-0002-4b93-89b7-3d7fded60c56</PowerPointShapeId>
  <ReportId>b1ed2068-fc0a-468f-b886-45920d44526a</ReportId>
  <OriginMode>View</OriginMode>
  <Name>_BSES_Reporting_Site_2014__Dashboard_Old__tblEngBehaviors</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StringKeyValue="1411453260135_1411453260135" StringValue="1411453260135_1411453260135"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Id="3"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ableId>7b92550d-7cb3-4b42-80e1-e85865873b05</TableId>
</ShapeData>
</file>

<file path=customXml/item63.xml><?xml version="1.0" encoding="utf-8"?>
<ShapeData xmlns="http://firmglobal.com/Confirmit/reporting/powerpoint/09-09-2009" xmlns:i="http://www.w3.org/2001/XMLSchema-instance" i:type="TextData">
  <PowerPointShapeId>282355db-87c8-4e50-876b-d2e65d3d8054</PowerPointShapeId>
  <ReportId>b1ed2068-fc0a-468f-b886-45920d44526a</ReportId>
  <OriginMode>View</OriginMode>
  <Name>_BSES_Reporting_Site_2014__Dashboard_Old__txtEngDistrHeader</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1be98e08-f7cf-4310-a784-d1fffc5452dc</TextId>
</ShapeData>
</file>

<file path=customXml/item64.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65.xml><?xml version="1.0" encoding="utf-8"?>
<ShapeData xmlns="http://firmglobal.com/Confirmit/reporting/powerpoint/09-09-2009" xmlns:i="http://www.w3.org/2001/XMLSchema-instance" i:type="TextData">
  <PowerPointShapeId>905c081d-984d-441b-9036-badc0fd77f58</PowerPointShapeId>
  <ReportId>b1ed2068-fc0a-468f-b886-45920d44526a</ReportId>
  <OriginMode>View</OriginMode>
  <Name>_BSES_Reporting_Site_2014__Dashboard_Old__txtRegion</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8ad636db-9530-4af1-b19e-a50c6d20ba12</TextId>
</ShapeData>
</file>

<file path=customXml/item66.xml><?xml version="1.0" encoding="utf-8"?>
<ShapeData xmlns="http://firmglobal.com/Confirmit/reporting/powerpoint/09-09-2009" xmlns:i="http://www.w3.org/2001/XMLSchema-instance" i:type="TextData">
  <PowerPointShapeId>3b97f4ea-c23b-4b45-87fd-17a18cbb93a7</PowerPointShapeId>
  <ReportId>b1ed2068-fc0a-468f-b886-45920d44526a</ReportId>
  <OriginMode>View</OriginMode>
  <Name>_BSES_Reporting_Site_2014__Dashboard_Old__txtThreatsHeader</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233af7c1-eba3-48ad-b4dc-5cb4379edc57</TextId>
</ShapeData>
</file>

<file path=customXml/item67.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68.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69.xml><?xml version="1.0" encoding="utf-8"?>
<PlaceholderData xmlns:i="http://www.w3.org/2001/XMLSchema-instance" xmlns="http://firmglobal.com/Confirmit/reporting/powerpoint/09-09-2009" i:type="ContentPlaceholderData">
  <ActiveFilterSummarySupport>Disabled</ActiveFilterSummarySupport>
  <ChartSupport>Disabled</ChartSupport>
  <ChartImageSupport>Disabled</ChartImageSupport>
  <EmbeddedTableSupport>Unsupported</EmbeddedTableSupport>
  <GaugeImageSupport>Disabled</GaugeImageSupport>
  <PageTitleSupport>Unsupported</PageTitleSupport>
  <QuestionnaireTextSupport>Disabled</QuestionnaireTextSupport>
  <TableSupport>Enabled</TableSupport>
  <TextSupport>Disabled</TextSupport>
</PlaceholderData>
</file>

<file path=customXml/item7.xml><?xml version="1.0" encoding="utf-8"?>
<PlaceholderData xmlns:i="http://www.w3.org/2001/XMLSchema-instance" xmlns="http://firmglobal.com/Confirmit/reporting/powerpoint/09-09-2009" i:type="ContentPlaceholderData">
  <ActiveFilterSummarySupport>Disabled</ActiveFilterSummarySupport>
  <ChartSupport>Enabled</ChartSupport>
  <ChartImageSupport>Disabled</ChartImageSupport>
  <EmbeddedTableSupport>Unsupported</EmbeddedTableSupport>
  <GaugeImageSupport>Disabled</GaugeImageSupport>
  <PageTitleSupport>Unsupported</PageTitleSupport>
  <QuestionnaireTextSupport>Disabled</QuestionnaireTextSupport>
  <TableSupport>Enabled</TableSupport>
  <TextSupport>Disabled</TextSupport>
</PlaceholderData>
</file>

<file path=customXml/item70.xml><?xml version="1.0" encoding="utf-8"?>
<PlaceholderData xmlns:i="http://www.w3.org/2001/XMLSchema-instance" xmlns="http://firmglobal.com/Confirmit/reporting/powerpoint/09-09-2009" i:type="ContentPlaceholderData">
  <ActiveFilterSummarySupport>Disabled</ActiveFilterSummarySupport>
  <ChartSupport>Disabled</ChartSupport>
  <ChartImageSupport>Disabled</ChartImageSupport>
  <EmbeddedTableSupport>Unsupported</EmbeddedTableSupport>
  <GaugeImageSupport>Disabled</GaugeImageSupport>
  <PageTitleSupport>Unsupported</PageTitleSupport>
  <QuestionnaireTextSupport>Disabled</QuestionnaireTextSupport>
  <TableSupport>Enabled</TableSupport>
  <TextSupport>Disabled</TextSupport>
</PlaceholderData>
</file>

<file path=customXml/item71.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72.xml><?xml version="1.0" encoding="utf-8"?>
<PlaceholderData xmlns:i="http://www.w3.org/2001/XMLSchema-instance" xmlns="http://firmglobal.com/Confirmit/reporting/powerpoint/09-09-2009" i:type="ContentPlaceholderData">
  <ActiveFilterSummarySupport>Disabled</ActiveFilterSummarySupport>
  <ChartSupport>Disabled</ChartSupport>
  <ChartImageSupport>Disabled</ChartImageSupport>
  <EmbeddedTableSupport>Unsupported</EmbeddedTableSupport>
  <GaugeImageSupport>Disabled</GaugeImageSupport>
  <PageTitleSupport>Unsupported</PageTitleSupport>
  <QuestionnaireTextSupport>Disabled</QuestionnaireTextSupport>
  <TableSupport>Enabled</TableSupport>
  <TextSupport>Disabled</TextSupport>
</PlaceholderData>
</file>

<file path=customXml/item73.xml><?xml version="1.0" encoding="utf-8"?>
<PlaceholderData xmlns:i="http://www.w3.org/2001/XMLSchema-instance" xmlns="http://firmglobal.com/Confirmit/reporting/powerpoint/09-09-2009" i:type="ContentPlaceholderData">
  <ActiveFilterSummarySupport>Disabled</ActiveFilterSummarySupport>
  <ChartSupport>Disabled</ChartSupport>
  <ChartImageSupport>Disabled</ChartImageSupport>
  <EmbeddedTableSupport>Unsupported</EmbeddedTableSupport>
  <GaugeImageSupport>Disabled</GaugeImageSupport>
  <PageTitleSupport>Unsupported</PageTitleSupport>
  <QuestionnaireTextSupport>Disabled</QuestionnaireTextSupport>
  <TableSupport>Enabled</TableSupport>
  <TextSupport>Disabled</TextSupport>
</PlaceholderData>
</file>

<file path=customXml/item74.xml><?xml version="1.0" encoding="utf-8"?>
<ShapeData xmlns="http://firmglobal.com/Confirmit/reporting/powerpoint/09-09-2009" xmlns:i="http://www.w3.org/2001/XMLSchema-instance" i:type="TextData">
  <PowerPointShapeId>dde79727-1b63-4a02-b133-08673367f1b6</PowerPointShapeId>
  <ReportId>b1ed2068-fc0a-468f-b886-45920d44526a</ReportId>
  <OriginMode>View</OriginMode>
  <Name>_BSES_Reporting_Site_2014__Dashboard_Old__txtThreatsOppsHeader</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55e4cb8d-16e1-44e3-a22e-0e49ec9dbf3d</TextId>
</ShapeData>
</file>

<file path=customXml/item75.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76.xml><?xml version="1.0" encoding="utf-8"?>
<ShapeData xmlns="http://firmglobal.com/Confirmit/reporting/powerpoint/09-09-2009" xmlns:i="http://www.w3.org/2001/XMLSchema-instance" i:type="TableData">
  <PowerPointShapeId>93dfb37d-71a8-420f-80ad-4502a7bcce07</PowerPointShapeId>
  <ReportId>b1ed2068-fc0a-468f-b886-45920d44526a</ReportId>
  <OriginMode>View</OriginMode>
  <Name>_BSES_Reporting_Site_2014__Dashboard_Old__tblLegend2</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ableId>3c9b1ed5-e5a2-499b-a83a-7db98cd140df</TableId>
</ShapeData>
</file>

<file path=customXml/item77.xml><?xml version="1.0" encoding="utf-8"?>
<PlaceholderData xmlns:i="http://www.w3.org/2001/XMLSchema-instance" xmlns="http://firmglobal.com/Confirmit/reporting/powerpoint/09-09-2009" i:type="ContentPlaceholderData">
  <ActiveFilterSummarySupport>Disabled</ActiveFilterSummarySupport>
  <ChartSupport>Disabled</ChartSupport>
  <ChartImageSupport>Disabled</ChartImageSupport>
  <EmbeddedTableSupport>Unsupported</EmbeddedTableSupport>
  <GaugeImageSupport>Disabled</GaugeImageSupport>
  <PageTitleSupport>Unsupported</PageTitleSupport>
  <QuestionnaireTextSupport>Disabled</QuestionnaireTextSupport>
  <TableSupport>Enabled</TableSupport>
  <TextSupport>Disabled</TextSupport>
</PlaceholderData>
</file>

<file path=customXml/item78.xml><?xml version="1.0" encoding="utf-8"?>
<PlaceholderData xmlns:i="http://www.w3.org/2001/XMLSchema-instance" xmlns="http://firmglobal.com/Confirmit/reporting/powerpoint/09-09-2009" i:type="ContentPlaceholderData">
  <ActiveFilterSummarySupport>Disabled</ActiveFilterSummarySupport>
  <ChartSupport>Disabled</ChartSupport>
  <ChartImageSupport>Disabled</ChartImageSupport>
  <EmbeddedTableSupport>Unsupported</EmbeddedTableSupport>
  <GaugeImageSupport>Disabled</GaugeImageSupport>
  <PageTitleSupport>Unsupported</PageTitleSupport>
  <QuestionnaireTextSupport>Disabled</QuestionnaireTextSupport>
  <TableSupport>Enabled</TableSupport>
  <TextSupport>Disabled</TextSupport>
</PlaceholderData>
</file>

<file path=customXml/item79.xml><?xml version="1.0" encoding="utf-8"?>
<ShapeData xmlns="http://firmglobal.com/Confirmit/reporting/powerpoint/09-09-2009" xmlns:i="http://www.w3.org/2001/XMLSchema-instance" i:type="TextData">
  <PowerPointShapeId>2f5416dc-d731-458d-b18f-fb768e5b0bfc</PowerPointShapeId>
  <ReportId>b1ed2068-fc0a-468f-b886-45920d44526a</ReportId>
  <OriginMode>View</OriginMode>
  <Name>_BSES_Reporting_Site_2014__Dashboard_Old__txtThreatsHeader</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StringKeyValue="1411453260135_1411453260135" StringValue="1411453260135_1411453260135"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Id="3"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233af7c1-eba3-48ad-b4dc-5cb4379edc57</TextId>
</ShapeData>
</file>

<file path=customXml/item8.xml><?xml version="1.0" encoding="utf-8"?>
<ShapeData xmlns="http://firmglobal.com/Confirmit/reporting/powerpoint/09-09-2009" xmlns:i="http://www.w3.org/2001/XMLSchema-instance" i:type="ChartData">
  <PowerPointShapeId>ed8bbf7c-81de-4260-9153-235af638c7e9</PowerPointShapeId>
  <ReportId>b1ed2068-fc0a-468f-b886-45920d44526a</ReportId>
  <OriginMode>View</OriginMode>
  <Name>_BSES_Reporting_Site_2014__Dashboard_Old__chtEngDistribution</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StringKeyValue="1411453260135_1411453260135" StringValue="1411453260135_1411453260135"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Id="3"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ChartId>d5dad385-130f-4915-a6ec-9810af2ba8f4</ChartId>
</ShapeData>
</file>

<file path=customXml/item80.xml><?xml version="1.0" encoding="utf-8"?>
<ShapeData xmlns="http://firmglobal.com/Confirmit/reporting/powerpoint/09-09-2009" xmlns:i="http://www.w3.org/2001/XMLSchema-instance" i:type="ChartData">
  <PowerPointShapeId>044178d2-0ee1-42f5-8cb8-2bce388081bc</PowerPointShapeId>
  <ReportId>b1ed2068-fc0a-468f-b886-45920d44526a</ReportId>
  <OriginMode>View</OriginMode>
  <Name>_BSES_Reporting_Site_2014__Dashboard_Old__chtEngDistribution</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ChartId>d5dad385-130f-4915-a6ec-9810af2ba8f4</ChartId>
</ShapeData>
</file>

<file path=customXml/item81.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82.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83.xml><?xml version="1.0" encoding="utf-8"?>
<ShapeData xmlns="http://firmglobal.com/Confirmit/reporting/powerpoint/09-09-2009" xmlns:i="http://www.w3.org/2001/XMLSchema-instance" i:type="TextData">
  <PowerPointShapeId>56caced2-f5c6-4260-b5c9-9015b8ea2c6c</PowerPointShapeId>
  <ReportId>b1ed2068-fc0a-468f-b886-45920d44526a</ReportId>
  <OriginMode>View</OriginMode>
  <Name>_BSES_Reporting_Site_2014__Dashboard_Old__txtThreatsOppsHeader</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StringKeyValue="1411453260135_1411453260135" StringValue="1411453260135_1411453260135"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Id="3"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55e4cb8d-16e1-44e3-a22e-0e49ec9dbf3d</TextId>
</ShapeData>
</file>

<file path=customXml/item84.xml><?xml version="1.0" encoding="utf-8"?>
<ShapeData xmlns="http://firmglobal.com/Confirmit/reporting/powerpoint/09-09-2009" xmlns:i="http://www.w3.org/2001/XMLSchema-instance" i:type="TextData">
  <PowerPointShapeId>282355db-87c8-4e50-876b-d2e65d3d8054</PowerPointShapeId>
  <ReportId>b1ed2068-fc0a-468f-b886-45920d44526a</ReportId>
  <OriginMode>View</OriginMode>
  <Name>_BSES_Reporting_Site_2014__Dashboard_Old__txtEngDistrHeader</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1be98e08-f7cf-4310-a784-d1fffc5452dc</TextId>
</ShapeData>
</file>

<file path=customXml/item85.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86.xml><?xml version="1.0" encoding="utf-8"?>
<ShapeData xmlns="http://firmglobal.com/Confirmit/reporting/powerpoint/09-09-2009" xmlns:i="http://www.w3.org/2001/XMLSchema-instance" i:type="TextData">
  <PowerPointShapeId>a6658aab-ebbb-40bc-9556-d53179f224d4</PowerPointShapeId>
  <ReportId>b1ed2068-fc0a-468f-b886-45920d44526a</ReportId>
  <OriginMode>View</OriginMode>
  <Name>_BSES_Reporting_Site_2014__Dashboard_Old__txtEngBehaviorsHeader</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df14cd04-9472-44b2-92f8-993d9e73a7fd</TextId>
</ShapeData>
</file>

<file path=customXml/item87.xml><?xml version="1.0" encoding="utf-8"?>
<ShapeData xmlns="http://firmglobal.com/Confirmit/reporting/powerpoint/09-09-2009" xmlns:i="http://www.w3.org/2001/XMLSchema-instance" i:type="TableData">
  <PowerPointShapeId>4b3847ab-b066-45f5-af1e-b039d6aaae8f</PowerPointShapeId>
  <ReportId>b1ed2068-fc0a-468f-b886-45920d44526a</ReportId>
  <OriginMode>View</OriginMode>
  <Name>_BSES_Reporting_Site_2014__Dashboard_Old__tblImprove</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StringKeyValue="1411453260135_1411453260135" StringValue="1411453260135_1411453260135"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Id="3"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ableId>71234310-1f64-4c7d-b113-18d0221e62c0</TableId>
</ShapeData>
</file>

<file path=customXml/item88.xml><?xml version="1.0" encoding="utf-8"?>
<ShapeData xmlns="http://firmglobal.com/Confirmit/reporting/powerpoint/09-09-2009" xmlns:i="http://www.w3.org/2001/XMLSchema-instance" i:type="TableData">
  <PowerPointShapeId>734bd7ac-ae68-4e4d-814d-49348adcbd24</PowerPointShapeId>
  <ReportId>b1ed2068-fc0a-468f-b886-45920d44526a</ReportId>
  <OriginMode>View</OriginMode>
  <Name>_BSES_Reporting_Site_2014__Dashboard_Old__tblImprove</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ableId>71234310-1f64-4c7d-b113-18d0221e62c0</TableId>
</ShapeData>
</file>

<file path=customXml/item89.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9.xml><?xml version="1.0" encoding="utf-8"?>
<ShapeData xmlns="http://firmglobal.com/Confirmit/reporting/powerpoint/09-09-2009" xmlns:i="http://www.w3.org/2001/XMLSchema-instance" i:type="GaugeImageData">
  <PowerPointShapeId>03152907-1e0b-4f78-995f-532f1d0f09fa</PowerPointShapeId>
  <ReportId>b1ed2068-fc0a-468f-b886-45920d44526a</ReportId>
  <OriginMode>View</OriginMode>
  <Name>_BSES_Reporting_Site_2014__Dashboard_Old__ggeEngScore</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GaugeId>c9ee3285-44a3-4286-928d-46b81e1e54eb</GaugeId>
</ShapeData>
</file>

<file path=customXml/item90.xml><?xml version="1.0" encoding="utf-8"?>
<PlaceholderData xmlns:i="http://www.w3.org/2001/XMLSchema-instance" xmlns="http://firmglobal.com/Confirmit/reporting/powerpoint/09-09-2009" i:type="ContentPlaceholderData">
  <ActiveFilterSummarySupport>Disabled</ActiveFilterSummarySupport>
  <ChartSupport>Disabled</ChartSupport>
  <ChartImageSupport>Disabled</ChartImageSupport>
  <EmbeddedTableSupport>Unsupported</EmbeddedTableSupport>
  <GaugeImageSupport>Disabled</GaugeImageSupport>
  <PageTitleSupport>Unsupported</PageTitleSupport>
  <QuestionnaireTextSupport>Disabled</QuestionnaireTextSupport>
  <TableSupport>Enabled</TableSupport>
  <TextSupport>Disabled</TextSupport>
</PlaceholderData>
</file>

<file path=customXml/item91.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92.xml><?xml version="1.0" encoding="utf-8"?>
<ShapeData xmlns="http://firmglobal.com/Confirmit/reporting/powerpoint/09-09-2009" xmlns:i="http://www.w3.org/2001/XMLSchema-instance" i:type="TextData">
  <PowerPointShapeId>bb0b47cc-690d-419e-a1ce-1f0b96e4ee04</PowerPointShapeId>
  <ReportId>b1ed2068-fc0a-468f-b886-45920d44526a</ReportId>
  <OriginMode>View</OriginMode>
  <Name>_BSES_Reporting_Site_2014__Dashboard_Old__txtQuad1Lead</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StringKeyValue="1411453260135_1411453260135" StringValue="1411453260135_1411453260135"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Id="3"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02d6d656-6fa6-4601-86e4-184ef595301c</TextId>
</ShapeData>
</file>

<file path=customXml/item93.xml><?xml version="1.0" encoding="utf-8"?>
<PlaceholderData xmlns:i="http://www.w3.org/2001/XMLSchema-instance" xmlns="http://firmglobal.com/Confirmit/reporting/powerpoint/09-09-2009" i:type="ContentPlaceholderData">
  <ActiveFilterSummarySupport>Disabled</ActiveFilterSummarySupport>
  <ChartSupport>Disabled</ChartSupport>
  <ChartImageSupport>Disabled</ChartImageSupport>
  <EmbeddedTableSupport>Unsupported</EmbeddedTableSupport>
  <GaugeImageSupport>Disabled</GaugeImageSupport>
  <PageTitleSupport>Unsupported</PageTitleSupport>
  <QuestionnaireTextSupport>Disabled</QuestionnaireTextSupport>
  <TableSupport>Enabled</TableSupport>
  <TextSupport>Disabled</TextSupport>
</PlaceholderData>
</file>

<file path=customXml/item94.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95.xml><?xml version="1.0" encoding="utf-8"?>
<ShapeData xmlns="http://firmglobal.com/Confirmit/reporting/powerpoint/09-09-2009" xmlns:i="http://www.w3.org/2001/XMLSchema-instance" i:type="TextData">
  <PowerPointShapeId>905c081d-984d-441b-9036-badc0fd77f58</PowerPointShapeId>
  <ReportId>b1ed2068-fc0a-468f-b886-45920d44526a</ReportId>
  <OriginMode>View</OriginMode>
  <Name>_BSES_Reporting_Site_2014__Dashboard_Old__txtRegion</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8ad636db-9530-4af1-b19e-a50c6d20ba12</TextId>
</ShapeData>
</file>

<file path=customXml/item96.xml><?xml version="1.0" encoding="utf-8"?>
<ShapeData xmlns="http://firmglobal.com/Confirmit/reporting/powerpoint/09-09-2009" xmlns:i="http://www.w3.org/2001/XMLSchema-instance" i:type="TextData">
  <PowerPointShapeId>5f93ff0c-0668-4041-a1ca-488184da115c</PowerPointShapeId>
  <ReportId>b1ed2068-fc0a-468f-b886-45920d44526a</ReportId>
  <OriginMode>View</OriginMode>
  <Name>_BSES_Reporting_Site_2014__Dashboard_Old__txtRegion</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StringKeyValue="1411453260135_1411453260135" StringValue="1411453260135_1411453260135"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Id="3"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8ad636db-9530-4af1-b19e-a50c6d20ba12</TextId>
</ShapeData>
</file>

<file path=customXml/item97.xml><?xml version="1.0" encoding="utf-8"?>
<ShapeData xmlns="http://firmglobal.com/Confirmit/reporting/powerpoint/09-09-2009" xmlns:i="http://www.w3.org/2001/XMLSchema-instance" i:type="TextData">
  <PowerPointShapeId>20e025a7-fc6a-4a2b-b4a5-c7259c433ed6</PowerPointShapeId>
  <ReportId>b1ed2068-fc0a-468f-b886-45920d44526a</ReportId>
  <OriginMode>View</OriginMode>
  <Name>_BSES_Reporting_Site_2014__Dashboard_Old__Text_1</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StringKeyValue="1411453038428_1411453038428" StringValue="1411453038428_1411453038428"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Id="2"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extId>21a4bb29-563c-44e4-ae46-d1178d737ac8</TextId>
</ShapeData>
</file>

<file path=customXml/item98.xml><?xml version="1.0" encoding="utf-8"?>
<PlaceholderData xmlns:i="http://www.w3.org/2001/XMLSchema-instance" xmlns="http://firmglobal.com/Confirmit/reporting/powerpoint/09-09-2009" i:type="ContentPlaceholderData">
  <ActiveFilterSummarySupport>Disabled</ActiveFilterSummarySupport>
  <ChartSupport>Disabled</ChartSupport>
  <ChartImageSupport>Disabled</ChartImageSupport>
  <EmbeddedTableSupport>Unsupported</EmbeddedTableSupport>
  <GaugeImageSupport>Disabled</GaugeImageSupport>
  <PageTitleSupport>Unsupported</PageTitleSupport>
  <QuestionnaireTextSupport>Disabled</QuestionnaireTextSupport>
  <TableSupport>Enabled</TableSupport>
  <TextSupport>Disabled</TextSupport>
</PlaceholderData>
</file>

<file path=customXml/item99.xml><?xml version="1.0" encoding="utf-8"?>
<ShapeData xmlns="http://firmglobal.com/Confirmit/reporting/powerpoint/09-09-2009" xmlns:i="http://www.w3.org/2001/XMLSchema-instance" i:type="TableData">
  <PowerPointShapeId>43e35b87-8702-4a0c-9492-ec7e60b1f265</PowerPointShapeId>
  <ReportId>b1ed2068-fc0a-468f-b886-45920d44526a</ReportId>
  <OriginMode>View</OriginMode>
  <Name>_BSES_Reporting_Site_2014__Dashboard_Old__tblLegend2</Name>
  <PageId>c087e3ae-3a62-4259-b090-0233cd902c19</PageId>
  <IsUpdatable>true</IsUpdatable>
  <UpdatingMode>PreserveFormatting</UpdatingMode>
  <Origin>Page</Origin>
  <SerializedDynamicReportState>&lt;?xml version="1.0" encoding="utf-16"?&gt;&lt;DynamicReportState xmlns:xsi="http://www.w3.org/2001/XMLSchema-instance" xmlns:xsd="http://www.w3.org/2001/XMLSchema" B="p88436447 1"&gt;&lt;Arguments&gt;&lt;Arguments&gt;&lt;Argument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 Key="pRegion"&gt;&lt;Argument xsi:type="ParameterValueResponse" ValueId="00000000-0000-0000-0000-000000000000" IsIterator="false" Type="String" StringKeyValue="1" StringValue="1" NumericValue="-79228162514264337593543950335" DateValue="0001-01-01T00:00:00" /&gt;&lt;/Argument&gt;&lt;Argument Key="pLanguage"&gt;&lt;Argument xsi:type="ParameterValueResponse" ValueId="00000000-0000-0000-0000-000000000000" IsIterator="false" Type="String" StringKeyValue="9|false" StringValue="9|false"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StringKeyValue="age" StringValue="age" NumericValue="-79228162514264337593543950335" DateValue="0001-01-01T00:00:00" /&gt;&lt;/Argument&gt;&lt;Argument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Key="pEngQuestionCategory"&gt;&lt;Argument xsi:type="ParameterValueResponse" ValueId="00000000-0000-0000-0000-000000000000" IsIterator="false" Type="String" StringKeyValue="engagement" StringValue="engagement" NumericValue="-79228162514264337593543950335" DateValue="0001-01-01T00:00:00" /&gt;&lt;/Argument&gt;&lt;Argument Key="pHideFilterSummary"&gt;&lt;Argument xsi:type="ParameterValueResponse" ValueId="00000000-0000-0000-0000-000000000000" IsIterator="false" Type="String" StringKeyValue="1" StringValue="1"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Key="pElapsedTime"&gt;&lt;Argument xsi:type="ParameterValueResponse" ValueId="00000000-0000-0000-0000-000000000000" IsIterator="false" Type="String" StringKeyValue="1411453260135_1411453260135" StringValue="1411453260135_1411453260135"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/&gt;&lt;/Argument&gt;&lt;/Arguments&gt;&lt;/Arguments&gt;&lt;D&gt;&lt;Filters /&gt;&lt;/D&gt;&lt;P&gt;&lt;CurrentHierarchyNode Id="3" IsLeaf="false" HasChildren="false"&gt;&lt;Level TableName="BSES" /&gt;&lt;/CurrentHierarchyNode&gt;&lt;NodeType&gt;HierarchyNode&lt;/NodeType&gt;&lt;FormId&gt;node_id&lt;/FormId&gt;&lt;/P&gt;&lt;O&gt;&lt;CurrentHierarchyNode Id="1" IsLeaf="false" HasChildren="false"&gt;&lt;Level TableName="BSES" /&gt;&lt;/CurrentHierarchyNode&gt;&lt;NodeType&gt;HierarchyNode&lt;/NodeType&gt;&lt;FormId&gt;node_id&lt;/FormId&gt;&lt;/O&gt;&lt;/DynamicReportState&gt;</SerializedDynamicReportState>
  <OverrideDynamicReportState>false</OverrideDynamicReportState>
  <TableId>3c9b1ed5-e5a2-499b-a83a-7db98cd140df</TableId>
</ShapeData>
</file>

<file path=customXml/itemProps1.xml><?xml version="1.0" encoding="utf-8"?>
<ds:datastoreItem xmlns:ds="http://schemas.openxmlformats.org/officeDocument/2006/customXml" ds:itemID="{FF6D014E-714A-4F7D-8575-DC335B49016D}">
  <ds:schemaRefs>
    <ds:schemaRef ds:uri="http://firmglobal.com/Confirmit/reporting/powerpoint/09-09-2009"/>
  </ds:schemaRefs>
</ds:datastoreItem>
</file>

<file path=customXml/itemProps10.xml><?xml version="1.0" encoding="utf-8"?>
<ds:datastoreItem xmlns:ds="http://schemas.openxmlformats.org/officeDocument/2006/customXml" ds:itemID="{A035D9BA-8DD6-4BF3-8A2A-3B4CAB482740}">
  <ds:schemaRefs>
    <ds:schemaRef ds:uri="http://firmglobal.com/Confirmit/reporting/powerpoint/09-09-2009"/>
  </ds:schemaRefs>
</ds:datastoreItem>
</file>

<file path=customXml/itemProps100.xml><?xml version="1.0" encoding="utf-8"?>
<ds:datastoreItem xmlns:ds="http://schemas.openxmlformats.org/officeDocument/2006/customXml" ds:itemID="{2AF5FF12-572A-43D3-B426-74A9DA6668C7}">
  <ds:schemaRefs>
    <ds:schemaRef ds:uri="http://firmglobal.com/Confirmit/reporting/powerpoint/09-09-2009"/>
  </ds:schemaRefs>
</ds:datastoreItem>
</file>

<file path=customXml/itemProps101.xml><?xml version="1.0" encoding="utf-8"?>
<ds:datastoreItem xmlns:ds="http://schemas.openxmlformats.org/officeDocument/2006/customXml" ds:itemID="{AB188CCD-3FE4-4964-8D7D-85928C72CFE8}">
  <ds:schemaRefs>
    <ds:schemaRef ds:uri="http://firmglobal.com/Confirmit/reporting/powerpoint/09-09-2009"/>
  </ds:schemaRefs>
</ds:datastoreItem>
</file>

<file path=customXml/itemProps102.xml><?xml version="1.0" encoding="utf-8"?>
<ds:datastoreItem xmlns:ds="http://schemas.openxmlformats.org/officeDocument/2006/customXml" ds:itemID="{4BC4E209-773A-4C3A-B58D-3E16B733BF26}">
  <ds:schemaRefs>
    <ds:schemaRef ds:uri="http://firmglobal.com/Confirmit/reporting/powerpoint/09-09-2009"/>
  </ds:schemaRefs>
</ds:datastoreItem>
</file>

<file path=customXml/itemProps11.xml><?xml version="1.0" encoding="utf-8"?>
<ds:datastoreItem xmlns:ds="http://schemas.openxmlformats.org/officeDocument/2006/customXml" ds:itemID="{48F24F9B-0982-4546-AF2B-D4934C1FAD03}">
  <ds:schemaRefs>
    <ds:schemaRef ds:uri="http://firmglobal.com/Confirmit/reporting/powerpoint/09-09-2009"/>
  </ds:schemaRefs>
</ds:datastoreItem>
</file>

<file path=customXml/itemProps12.xml><?xml version="1.0" encoding="utf-8"?>
<ds:datastoreItem xmlns:ds="http://schemas.openxmlformats.org/officeDocument/2006/customXml" ds:itemID="{4CB283D5-442F-4759-B565-938A074DE236}">
  <ds:schemaRefs>
    <ds:schemaRef ds:uri="http://firmglobal.com/Confirmit/reporting/powerpoint/09-09-2009"/>
  </ds:schemaRefs>
</ds:datastoreItem>
</file>

<file path=customXml/itemProps13.xml><?xml version="1.0" encoding="utf-8"?>
<ds:datastoreItem xmlns:ds="http://schemas.openxmlformats.org/officeDocument/2006/customXml" ds:itemID="{9FE40EE0-8EA8-4A16-ABE9-E25EBB9AECDC}">
  <ds:schemaRefs>
    <ds:schemaRef ds:uri="http://firmglobal.com/Confirmit/reporting/powerpoint/09-09-2009"/>
  </ds:schemaRefs>
</ds:datastoreItem>
</file>

<file path=customXml/itemProps14.xml><?xml version="1.0" encoding="utf-8"?>
<ds:datastoreItem xmlns:ds="http://schemas.openxmlformats.org/officeDocument/2006/customXml" ds:itemID="{7FEEFA70-BC01-4608-AB76-20DA4394A9D7}">
  <ds:schemaRefs>
    <ds:schemaRef ds:uri="http://firmglobal.com/Confirmit/reporting/powerpoint/09-09-2009"/>
  </ds:schemaRefs>
</ds:datastoreItem>
</file>

<file path=customXml/itemProps15.xml><?xml version="1.0" encoding="utf-8"?>
<ds:datastoreItem xmlns:ds="http://schemas.openxmlformats.org/officeDocument/2006/customXml" ds:itemID="{C7A6EB0B-DFFE-4F6B-8814-A22B18F2A11F}">
  <ds:schemaRefs>
    <ds:schemaRef ds:uri="http://firmglobal.com/Confirmit/reporting/powerpoint/09-09-2009"/>
  </ds:schemaRefs>
</ds:datastoreItem>
</file>

<file path=customXml/itemProps16.xml><?xml version="1.0" encoding="utf-8"?>
<ds:datastoreItem xmlns:ds="http://schemas.openxmlformats.org/officeDocument/2006/customXml" ds:itemID="{4234DD18-A7F1-4ED9-BC3F-DBEC5A69B86A}">
  <ds:schemaRefs>
    <ds:schemaRef ds:uri="http://firmglobal.com/Confirmit/reporting/powerpoint/09-09-2009"/>
  </ds:schemaRefs>
</ds:datastoreItem>
</file>

<file path=customXml/itemProps17.xml><?xml version="1.0" encoding="utf-8"?>
<ds:datastoreItem xmlns:ds="http://schemas.openxmlformats.org/officeDocument/2006/customXml" ds:itemID="{EAFAA787-DD85-4725-A1F8-54FC911004EC}">
  <ds:schemaRefs>
    <ds:schemaRef ds:uri="http://firmglobal.com/Confirmit/reporting/powerpoint/09-09-2009"/>
  </ds:schemaRefs>
</ds:datastoreItem>
</file>

<file path=customXml/itemProps18.xml><?xml version="1.0" encoding="utf-8"?>
<ds:datastoreItem xmlns:ds="http://schemas.openxmlformats.org/officeDocument/2006/customXml" ds:itemID="{3C08B0DA-C586-4B6F-AA7E-DF4BDD0A0F31}">
  <ds:schemaRefs>
    <ds:schemaRef ds:uri="http://firmglobal.com/Confirmit/reporting/powerpoint/09-09-2009"/>
  </ds:schemaRefs>
</ds:datastoreItem>
</file>

<file path=customXml/itemProps19.xml><?xml version="1.0" encoding="utf-8"?>
<ds:datastoreItem xmlns:ds="http://schemas.openxmlformats.org/officeDocument/2006/customXml" ds:itemID="{855C7827-5256-46BD-BE15-160CD602288A}">
  <ds:schemaRefs>
    <ds:schemaRef ds:uri="http://firmglobal.com/Confirmit/reporting/powerpoint/09-09-2009"/>
  </ds:schemaRefs>
</ds:datastoreItem>
</file>

<file path=customXml/itemProps2.xml><?xml version="1.0" encoding="utf-8"?>
<ds:datastoreItem xmlns:ds="http://schemas.openxmlformats.org/officeDocument/2006/customXml" ds:itemID="{EBC96E24-F587-41D9-BB74-4284BC9AC1BE}">
  <ds:schemaRefs>
    <ds:schemaRef ds:uri="http://firmglobal.com/Confirmit/reporting/powerpoint/09-09-2009"/>
  </ds:schemaRefs>
</ds:datastoreItem>
</file>

<file path=customXml/itemProps20.xml><?xml version="1.0" encoding="utf-8"?>
<ds:datastoreItem xmlns:ds="http://schemas.openxmlformats.org/officeDocument/2006/customXml" ds:itemID="{8EADF2C5-B3D1-4AAC-A0E8-8FEA630D572F}">
  <ds:schemaRefs>
    <ds:schemaRef ds:uri="http://firmglobal.com/Confirmit/reporting/powerpoint/09-09-2009"/>
  </ds:schemaRefs>
</ds:datastoreItem>
</file>

<file path=customXml/itemProps21.xml><?xml version="1.0" encoding="utf-8"?>
<ds:datastoreItem xmlns:ds="http://schemas.openxmlformats.org/officeDocument/2006/customXml" ds:itemID="{92C4F8AC-B18D-4529-B606-BDBF35683F99}">
  <ds:schemaRefs>
    <ds:schemaRef ds:uri="http://firmglobal.com/Confirmit/reporting/powerpoint/09-09-2009"/>
  </ds:schemaRefs>
</ds:datastoreItem>
</file>

<file path=customXml/itemProps22.xml><?xml version="1.0" encoding="utf-8"?>
<ds:datastoreItem xmlns:ds="http://schemas.openxmlformats.org/officeDocument/2006/customXml" ds:itemID="{A8E00CE9-7CC6-41C0-89F0-4A7F0B135D23}">
  <ds:schemaRefs>
    <ds:schemaRef ds:uri="http://firmglobal.com/Confirmit/reporting/powerpoint/09-09-2009"/>
  </ds:schemaRefs>
</ds:datastoreItem>
</file>

<file path=customXml/itemProps23.xml><?xml version="1.0" encoding="utf-8"?>
<ds:datastoreItem xmlns:ds="http://schemas.openxmlformats.org/officeDocument/2006/customXml" ds:itemID="{CF165170-E51A-4CA2-823B-E9C17248D585}">
  <ds:schemaRefs>
    <ds:schemaRef ds:uri="http://firmglobal.com/Confirmit/reporting/powerpoint/09-09-2009"/>
  </ds:schemaRefs>
</ds:datastoreItem>
</file>

<file path=customXml/itemProps24.xml><?xml version="1.0" encoding="utf-8"?>
<ds:datastoreItem xmlns:ds="http://schemas.openxmlformats.org/officeDocument/2006/customXml" ds:itemID="{21D03F15-0DF8-4097-B676-872EAC302FE4}">
  <ds:schemaRefs>
    <ds:schemaRef ds:uri="http://firmglobal.com/Confirmit/reporting/powerpoint/09-09-2009"/>
  </ds:schemaRefs>
</ds:datastoreItem>
</file>

<file path=customXml/itemProps25.xml><?xml version="1.0" encoding="utf-8"?>
<ds:datastoreItem xmlns:ds="http://schemas.openxmlformats.org/officeDocument/2006/customXml" ds:itemID="{A8B730C6-0B6E-4046-84CD-8B325DC75DA5}">
  <ds:schemaRefs>
    <ds:schemaRef ds:uri="http://firmglobal.com/Confirmit/reporting/powerpoint/09-09-2009"/>
  </ds:schemaRefs>
</ds:datastoreItem>
</file>

<file path=customXml/itemProps26.xml><?xml version="1.0" encoding="utf-8"?>
<ds:datastoreItem xmlns:ds="http://schemas.openxmlformats.org/officeDocument/2006/customXml" ds:itemID="{F6783CEC-DF43-417B-80BC-E76D5F043B19}">
  <ds:schemaRefs>
    <ds:schemaRef ds:uri="http://firmglobal.com/Confirmit/reporting/powerpoint/09-09-2009"/>
  </ds:schemaRefs>
</ds:datastoreItem>
</file>

<file path=customXml/itemProps27.xml><?xml version="1.0" encoding="utf-8"?>
<ds:datastoreItem xmlns:ds="http://schemas.openxmlformats.org/officeDocument/2006/customXml" ds:itemID="{7057D956-0AC3-41D5-A581-9B93D4710F6C}">
  <ds:schemaRefs>
    <ds:schemaRef ds:uri="http://firmglobal.com/Confirmit/reporting/powerpoint/09-09-2009"/>
  </ds:schemaRefs>
</ds:datastoreItem>
</file>

<file path=customXml/itemProps28.xml><?xml version="1.0" encoding="utf-8"?>
<ds:datastoreItem xmlns:ds="http://schemas.openxmlformats.org/officeDocument/2006/customXml" ds:itemID="{2484F082-95D1-4072-A5DC-C31ECA3B1AE6}">
  <ds:schemaRefs>
    <ds:schemaRef ds:uri="http://firmglobal.com/Confirmit/reporting/powerpoint/09-09-2009"/>
  </ds:schemaRefs>
</ds:datastoreItem>
</file>

<file path=customXml/itemProps29.xml><?xml version="1.0" encoding="utf-8"?>
<ds:datastoreItem xmlns:ds="http://schemas.openxmlformats.org/officeDocument/2006/customXml" ds:itemID="{1D1C6731-1142-4E88-AB24-2B28CEF911F6}">
  <ds:schemaRefs>
    <ds:schemaRef ds:uri="http://firmglobal.com/Confirmit/reporting/powerpoint/09-09-2009"/>
  </ds:schemaRefs>
</ds:datastoreItem>
</file>

<file path=customXml/itemProps3.xml><?xml version="1.0" encoding="utf-8"?>
<ds:datastoreItem xmlns:ds="http://schemas.openxmlformats.org/officeDocument/2006/customXml" ds:itemID="{96086E93-BB55-4A53-9E08-C9A2DDBB502C}">
  <ds:schemaRefs>
    <ds:schemaRef ds:uri="http://firmglobal.com/Confirmit/reporting/powerpoint/09-09-2009"/>
  </ds:schemaRefs>
</ds:datastoreItem>
</file>

<file path=customXml/itemProps30.xml><?xml version="1.0" encoding="utf-8"?>
<ds:datastoreItem xmlns:ds="http://schemas.openxmlformats.org/officeDocument/2006/customXml" ds:itemID="{1EEF516B-D9E5-48FE-854C-F6DCC43314CC}">
  <ds:schemaRefs>
    <ds:schemaRef ds:uri="http://firmglobal.com/Confirmit/reporting/powerpoint/09-09-2009"/>
  </ds:schemaRefs>
</ds:datastoreItem>
</file>

<file path=customXml/itemProps31.xml><?xml version="1.0" encoding="utf-8"?>
<ds:datastoreItem xmlns:ds="http://schemas.openxmlformats.org/officeDocument/2006/customXml" ds:itemID="{0BD50661-DD7C-4FFA-B728-4B76CA23EA32}">
  <ds:schemaRefs>
    <ds:schemaRef ds:uri="http://firmglobal.com/Confirmit/reporting/powerpoint/09-09-2009"/>
  </ds:schemaRefs>
</ds:datastoreItem>
</file>

<file path=customXml/itemProps32.xml><?xml version="1.0" encoding="utf-8"?>
<ds:datastoreItem xmlns:ds="http://schemas.openxmlformats.org/officeDocument/2006/customXml" ds:itemID="{8BA05683-1D0B-4FFA-BAA2-DDFC32A953B8}">
  <ds:schemaRefs>
    <ds:schemaRef ds:uri="http://firmglobal.com/Confirmit/reporting/powerpoint/09-09-2009"/>
  </ds:schemaRefs>
</ds:datastoreItem>
</file>

<file path=customXml/itemProps33.xml><?xml version="1.0" encoding="utf-8"?>
<ds:datastoreItem xmlns:ds="http://schemas.openxmlformats.org/officeDocument/2006/customXml" ds:itemID="{ABCE4851-60E0-4014-AED3-603F252F5E8A}">
  <ds:schemaRefs>
    <ds:schemaRef ds:uri="http://firmglobal.com/Confirmit/reporting/powerpoint/09-09-2009"/>
  </ds:schemaRefs>
</ds:datastoreItem>
</file>

<file path=customXml/itemProps34.xml><?xml version="1.0" encoding="utf-8"?>
<ds:datastoreItem xmlns:ds="http://schemas.openxmlformats.org/officeDocument/2006/customXml" ds:itemID="{768BDF5B-C823-474C-964B-09055B52F350}">
  <ds:schemaRefs>
    <ds:schemaRef ds:uri="http://firmglobal.com/Confirmit/reporting/powerpoint/09-09-2009"/>
  </ds:schemaRefs>
</ds:datastoreItem>
</file>

<file path=customXml/itemProps35.xml><?xml version="1.0" encoding="utf-8"?>
<ds:datastoreItem xmlns:ds="http://schemas.openxmlformats.org/officeDocument/2006/customXml" ds:itemID="{AF9F7DAD-B65B-4782-B677-4C1EB9E0F880}">
  <ds:schemaRefs>
    <ds:schemaRef ds:uri="http://firmglobal.com/Confirmit/reporting/powerpoint/09-09-2009"/>
  </ds:schemaRefs>
</ds:datastoreItem>
</file>

<file path=customXml/itemProps36.xml><?xml version="1.0" encoding="utf-8"?>
<ds:datastoreItem xmlns:ds="http://schemas.openxmlformats.org/officeDocument/2006/customXml" ds:itemID="{A835714F-E43C-4CA3-91E7-4988FC671AF0}">
  <ds:schemaRefs>
    <ds:schemaRef ds:uri="http://firmglobal.com/Confirmit/reporting/powerpoint/09-09-2009"/>
  </ds:schemaRefs>
</ds:datastoreItem>
</file>

<file path=customXml/itemProps37.xml><?xml version="1.0" encoding="utf-8"?>
<ds:datastoreItem xmlns:ds="http://schemas.openxmlformats.org/officeDocument/2006/customXml" ds:itemID="{D6903D82-40B7-4BA1-9B1E-46D4FD9D3A69}">
  <ds:schemaRefs>
    <ds:schemaRef ds:uri="http://firmglobal.com/Confirmit/reporting/powerpoint/09-09-2009"/>
  </ds:schemaRefs>
</ds:datastoreItem>
</file>

<file path=customXml/itemProps38.xml><?xml version="1.0" encoding="utf-8"?>
<ds:datastoreItem xmlns:ds="http://schemas.openxmlformats.org/officeDocument/2006/customXml" ds:itemID="{E3F19FA0-C0EE-41C8-B095-F2931F5886F4}">
  <ds:schemaRefs>
    <ds:schemaRef ds:uri="http://firmglobal.com/Confirmit/reporting/powerpoint/09-09-2009"/>
  </ds:schemaRefs>
</ds:datastoreItem>
</file>

<file path=customXml/itemProps39.xml><?xml version="1.0" encoding="utf-8"?>
<ds:datastoreItem xmlns:ds="http://schemas.openxmlformats.org/officeDocument/2006/customXml" ds:itemID="{1AF51DC4-80B9-4F3E-BC66-1889A492C9B5}">
  <ds:schemaRefs>
    <ds:schemaRef ds:uri="http://firmglobal.com/Confirmit/reporting/powerpoint/09-09-2009"/>
  </ds:schemaRefs>
</ds:datastoreItem>
</file>

<file path=customXml/itemProps4.xml><?xml version="1.0" encoding="utf-8"?>
<ds:datastoreItem xmlns:ds="http://schemas.openxmlformats.org/officeDocument/2006/customXml" ds:itemID="{27110A7F-026B-40AB-A80E-46DE82407290}">
  <ds:schemaRefs>
    <ds:schemaRef ds:uri="http://firmglobal.com/Confirmit/reporting/powerpoint/09-09-2009"/>
  </ds:schemaRefs>
</ds:datastoreItem>
</file>

<file path=customXml/itemProps40.xml><?xml version="1.0" encoding="utf-8"?>
<ds:datastoreItem xmlns:ds="http://schemas.openxmlformats.org/officeDocument/2006/customXml" ds:itemID="{E7EECC0C-A8C4-4334-8F64-AD88D5198933}">
  <ds:schemaRefs>
    <ds:schemaRef ds:uri="http://firmglobal.com/Confirmit/reporting/powerpoint/09-09-2009"/>
  </ds:schemaRefs>
</ds:datastoreItem>
</file>

<file path=customXml/itemProps41.xml><?xml version="1.0" encoding="utf-8"?>
<ds:datastoreItem xmlns:ds="http://schemas.openxmlformats.org/officeDocument/2006/customXml" ds:itemID="{12E5A0A4-B451-4F15-A235-FFB873D5F4FD}">
  <ds:schemaRefs>
    <ds:schemaRef ds:uri="http://firmglobal.com/Confirmit/reporting/powerpoint/09-09-2009"/>
  </ds:schemaRefs>
</ds:datastoreItem>
</file>

<file path=customXml/itemProps42.xml><?xml version="1.0" encoding="utf-8"?>
<ds:datastoreItem xmlns:ds="http://schemas.openxmlformats.org/officeDocument/2006/customXml" ds:itemID="{DD5DAEDD-9A44-483C-977E-900A69CE3D36}">
  <ds:schemaRefs>
    <ds:schemaRef ds:uri="http://firmglobal.com/Confirmit/reporting/powerpoint/09-09-2009"/>
  </ds:schemaRefs>
</ds:datastoreItem>
</file>

<file path=customXml/itemProps43.xml><?xml version="1.0" encoding="utf-8"?>
<ds:datastoreItem xmlns:ds="http://schemas.openxmlformats.org/officeDocument/2006/customXml" ds:itemID="{A6132AB6-92F5-400B-9006-4BE229C3B69A}">
  <ds:schemaRefs>
    <ds:schemaRef ds:uri="http://firmglobal.com/Confirmit/reporting/powerpoint/09-09-2009"/>
  </ds:schemaRefs>
</ds:datastoreItem>
</file>

<file path=customXml/itemProps44.xml><?xml version="1.0" encoding="utf-8"?>
<ds:datastoreItem xmlns:ds="http://schemas.openxmlformats.org/officeDocument/2006/customXml" ds:itemID="{7F6119C3-B2CA-47F4-934E-9A8C78E3C6FC}">
  <ds:schemaRefs>
    <ds:schemaRef ds:uri="http://firmglobal.com/Confirmit/reporting/powerpoint/09-09-2009"/>
  </ds:schemaRefs>
</ds:datastoreItem>
</file>

<file path=customXml/itemProps45.xml><?xml version="1.0" encoding="utf-8"?>
<ds:datastoreItem xmlns:ds="http://schemas.openxmlformats.org/officeDocument/2006/customXml" ds:itemID="{DCFADB26-F3D7-421D-AC85-F3291AA11026}">
  <ds:schemaRefs>
    <ds:schemaRef ds:uri="http://firmglobal.com/Confirmit/reporting/powerpoint/09-09-2009"/>
  </ds:schemaRefs>
</ds:datastoreItem>
</file>

<file path=customXml/itemProps46.xml><?xml version="1.0" encoding="utf-8"?>
<ds:datastoreItem xmlns:ds="http://schemas.openxmlformats.org/officeDocument/2006/customXml" ds:itemID="{0519850A-5024-4CC3-93C0-C470259AAADB}">
  <ds:schemaRefs>
    <ds:schemaRef ds:uri="http://firmglobal.com/Confirmit/reporting/powerpoint/09-09-2009"/>
  </ds:schemaRefs>
</ds:datastoreItem>
</file>

<file path=customXml/itemProps47.xml><?xml version="1.0" encoding="utf-8"?>
<ds:datastoreItem xmlns:ds="http://schemas.openxmlformats.org/officeDocument/2006/customXml" ds:itemID="{93231861-7A02-4CE1-B287-FFF212B7B461}">
  <ds:schemaRefs>
    <ds:schemaRef ds:uri="http://firmglobal.com/Confirmit/reporting/powerpoint/09-09-2009"/>
  </ds:schemaRefs>
</ds:datastoreItem>
</file>

<file path=customXml/itemProps48.xml><?xml version="1.0" encoding="utf-8"?>
<ds:datastoreItem xmlns:ds="http://schemas.openxmlformats.org/officeDocument/2006/customXml" ds:itemID="{8B76A126-66C9-48F6-9C1C-F1662D5A72A8}">
  <ds:schemaRefs>
    <ds:schemaRef ds:uri="http://firmglobal.com/Confirmit/reporting/powerpoint/09-09-2009"/>
  </ds:schemaRefs>
</ds:datastoreItem>
</file>

<file path=customXml/itemProps49.xml><?xml version="1.0" encoding="utf-8"?>
<ds:datastoreItem xmlns:ds="http://schemas.openxmlformats.org/officeDocument/2006/customXml" ds:itemID="{A4A31664-2D71-435F-BC41-7BD72ABA0C1B}">
  <ds:schemaRefs>
    <ds:schemaRef ds:uri="http://firmglobal.com/Confirmit/reporting/powerpoint/09-09-2009"/>
  </ds:schemaRefs>
</ds:datastoreItem>
</file>

<file path=customXml/itemProps5.xml><?xml version="1.0" encoding="utf-8"?>
<ds:datastoreItem xmlns:ds="http://schemas.openxmlformats.org/officeDocument/2006/customXml" ds:itemID="{C2A71D10-0ECE-4D97-8BEB-0A292D195973}">
  <ds:schemaRefs>
    <ds:schemaRef ds:uri="http://firmglobal.com/Confirmit/reporting/powerpoint/09-09-2009"/>
  </ds:schemaRefs>
</ds:datastoreItem>
</file>

<file path=customXml/itemProps50.xml><?xml version="1.0" encoding="utf-8"?>
<ds:datastoreItem xmlns:ds="http://schemas.openxmlformats.org/officeDocument/2006/customXml" ds:itemID="{3329F494-377F-4EAE-9828-19782CBFD1C2}">
  <ds:schemaRefs>
    <ds:schemaRef ds:uri="http://firmglobal.com/Confirmit/reporting/powerpoint/09-09-2009"/>
  </ds:schemaRefs>
</ds:datastoreItem>
</file>

<file path=customXml/itemProps51.xml><?xml version="1.0" encoding="utf-8"?>
<ds:datastoreItem xmlns:ds="http://schemas.openxmlformats.org/officeDocument/2006/customXml" ds:itemID="{22EF511E-8195-410B-A92D-1AE83AF0B2F9}">
  <ds:schemaRefs>
    <ds:schemaRef ds:uri="http://firmglobal.com/Confirmit/reporting/powerpoint/09-09-2009"/>
  </ds:schemaRefs>
</ds:datastoreItem>
</file>

<file path=customXml/itemProps52.xml><?xml version="1.0" encoding="utf-8"?>
<ds:datastoreItem xmlns:ds="http://schemas.openxmlformats.org/officeDocument/2006/customXml" ds:itemID="{89D381E1-97CC-4654-92E1-664190F087FF}">
  <ds:schemaRefs>
    <ds:schemaRef ds:uri="http://firmglobal.com/Confirmit/reporting/powerpoint/09-09-2009"/>
  </ds:schemaRefs>
</ds:datastoreItem>
</file>

<file path=customXml/itemProps53.xml><?xml version="1.0" encoding="utf-8"?>
<ds:datastoreItem xmlns:ds="http://schemas.openxmlformats.org/officeDocument/2006/customXml" ds:itemID="{8D06F3D3-2989-4BCB-B6E0-0B3C8BB19DB0}">
  <ds:schemaRefs>
    <ds:schemaRef ds:uri="http://firmglobal.com/Confirmit/reporting/powerpoint/09-09-2009"/>
  </ds:schemaRefs>
</ds:datastoreItem>
</file>

<file path=customXml/itemProps54.xml><?xml version="1.0" encoding="utf-8"?>
<ds:datastoreItem xmlns:ds="http://schemas.openxmlformats.org/officeDocument/2006/customXml" ds:itemID="{43A942E1-CE5B-4002-8323-5E070298C35B}">
  <ds:schemaRefs>
    <ds:schemaRef ds:uri="http://firmglobal.com/Confirmit/reporting/powerpoint/09-09-2009"/>
  </ds:schemaRefs>
</ds:datastoreItem>
</file>

<file path=customXml/itemProps55.xml><?xml version="1.0" encoding="utf-8"?>
<ds:datastoreItem xmlns:ds="http://schemas.openxmlformats.org/officeDocument/2006/customXml" ds:itemID="{05C71847-5324-4A83-A2E5-E81BCF83642D}">
  <ds:schemaRefs>
    <ds:schemaRef ds:uri="http://firmglobal.com/Confirmit/reporting/powerpoint/09-09-2009"/>
  </ds:schemaRefs>
</ds:datastoreItem>
</file>

<file path=customXml/itemProps56.xml><?xml version="1.0" encoding="utf-8"?>
<ds:datastoreItem xmlns:ds="http://schemas.openxmlformats.org/officeDocument/2006/customXml" ds:itemID="{BA0B109D-3159-40E6-B01F-5D0FF0452715}">
  <ds:schemaRefs>
    <ds:schemaRef ds:uri="http://firmglobal.com/Confirmit/reporting/powerpoint/09-09-2009"/>
  </ds:schemaRefs>
</ds:datastoreItem>
</file>

<file path=customXml/itemProps57.xml><?xml version="1.0" encoding="utf-8"?>
<ds:datastoreItem xmlns:ds="http://schemas.openxmlformats.org/officeDocument/2006/customXml" ds:itemID="{3D3E4308-9526-414D-B15C-B88AA2DAC4C6}">
  <ds:schemaRefs>
    <ds:schemaRef ds:uri="http://firmglobal.com/Confirmit/reporting/powerpoint/09-09-2009"/>
  </ds:schemaRefs>
</ds:datastoreItem>
</file>

<file path=customXml/itemProps58.xml><?xml version="1.0" encoding="utf-8"?>
<ds:datastoreItem xmlns:ds="http://schemas.openxmlformats.org/officeDocument/2006/customXml" ds:itemID="{3EF213D6-0CB6-4BA7-A1EC-439B8C7EB2B6}">
  <ds:schemaRefs>
    <ds:schemaRef ds:uri="http://firmglobal.com/Confirmit/reporting/powerpoint/09-09-2009"/>
  </ds:schemaRefs>
</ds:datastoreItem>
</file>

<file path=customXml/itemProps59.xml><?xml version="1.0" encoding="utf-8"?>
<ds:datastoreItem xmlns:ds="http://schemas.openxmlformats.org/officeDocument/2006/customXml" ds:itemID="{E022E874-A025-437B-94EA-9BB22AFA44E8}">
  <ds:schemaRefs>
    <ds:schemaRef ds:uri="http://firmglobal.com/Confirmit/reporting/powerpoint/09-09-2009"/>
  </ds:schemaRefs>
</ds:datastoreItem>
</file>

<file path=customXml/itemProps6.xml><?xml version="1.0" encoding="utf-8"?>
<ds:datastoreItem xmlns:ds="http://schemas.openxmlformats.org/officeDocument/2006/customXml" ds:itemID="{CB239D07-0AE3-4E91-88A2-43DC55C35AE9}">
  <ds:schemaRefs>
    <ds:schemaRef ds:uri="http://firmglobal.com/Confirmit/reporting/powerpoint/09-09-2009"/>
  </ds:schemaRefs>
</ds:datastoreItem>
</file>

<file path=customXml/itemProps60.xml><?xml version="1.0" encoding="utf-8"?>
<ds:datastoreItem xmlns:ds="http://schemas.openxmlformats.org/officeDocument/2006/customXml" ds:itemID="{8AEAEE25-E994-48D1-B047-57B55EBDF4C2}">
  <ds:schemaRefs>
    <ds:schemaRef ds:uri="http://firmglobal.com/Confirmit/reporting/powerpoint/09-09-2009"/>
  </ds:schemaRefs>
</ds:datastoreItem>
</file>

<file path=customXml/itemProps61.xml><?xml version="1.0" encoding="utf-8"?>
<ds:datastoreItem xmlns:ds="http://schemas.openxmlformats.org/officeDocument/2006/customXml" ds:itemID="{7B6AC091-B9E7-4BF0-8703-F07C97467226}">
  <ds:schemaRefs>
    <ds:schemaRef ds:uri="http://firmglobal.com/Confirmit/reporting/powerpoint/09-09-2009"/>
  </ds:schemaRefs>
</ds:datastoreItem>
</file>

<file path=customXml/itemProps62.xml><?xml version="1.0" encoding="utf-8"?>
<ds:datastoreItem xmlns:ds="http://schemas.openxmlformats.org/officeDocument/2006/customXml" ds:itemID="{2B1BA34C-70E1-4DEE-A46F-DF80A1FC1AF5}">
  <ds:schemaRefs>
    <ds:schemaRef ds:uri="http://firmglobal.com/Confirmit/reporting/powerpoint/09-09-2009"/>
  </ds:schemaRefs>
</ds:datastoreItem>
</file>

<file path=customXml/itemProps63.xml><?xml version="1.0" encoding="utf-8"?>
<ds:datastoreItem xmlns:ds="http://schemas.openxmlformats.org/officeDocument/2006/customXml" ds:itemID="{916BE62C-29D2-4E3A-9333-EBDB2BA968AF}">
  <ds:schemaRefs>
    <ds:schemaRef ds:uri="http://firmglobal.com/Confirmit/reporting/powerpoint/09-09-2009"/>
  </ds:schemaRefs>
</ds:datastoreItem>
</file>

<file path=customXml/itemProps64.xml><?xml version="1.0" encoding="utf-8"?>
<ds:datastoreItem xmlns:ds="http://schemas.openxmlformats.org/officeDocument/2006/customXml" ds:itemID="{87598E96-02E0-4D6B-80B6-343422DD661F}">
  <ds:schemaRefs>
    <ds:schemaRef ds:uri="http://firmglobal.com/Confirmit/reporting/powerpoint/09-09-2009"/>
  </ds:schemaRefs>
</ds:datastoreItem>
</file>

<file path=customXml/itemProps65.xml><?xml version="1.0" encoding="utf-8"?>
<ds:datastoreItem xmlns:ds="http://schemas.openxmlformats.org/officeDocument/2006/customXml" ds:itemID="{4F8CFB8B-AFC8-4E80-8DCA-DC99076B6FD8}">
  <ds:schemaRefs>
    <ds:schemaRef ds:uri="http://firmglobal.com/Confirmit/reporting/powerpoint/09-09-2009"/>
  </ds:schemaRefs>
</ds:datastoreItem>
</file>

<file path=customXml/itemProps66.xml><?xml version="1.0" encoding="utf-8"?>
<ds:datastoreItem xmlns:ds="http://schemas.openxmlformats.org/officeDocument/2006/customXml" ds:itemID="{7D2CFB3C-8153-44E4-921A-D899ABFC8368}">
  <ds:schemaRefs>
    <ds:schemaRef ds:uri="http://firmglobal.com/Confirmit/reporting/powerpoint/09-09-2009"/>
  </ds:schemaRefs>
</ds:datastoreItem>
</file>

<file path=customXml/itemProps67.xml><?xml version="1.0" encoding="utf-8"?>
<ds:datastoreItem xmlns:ds="http://schemas.openxmlformats.org/officeDocument/2006/customXml" ds:itemID="{94172BBE-E56D-4D01-84C8-63956A455B6F}">
  <ds:schemaRefs>
    <ds:schemaRef ds:uri="http://firmglobal.com/Confirmit/reporting/powerpoint/09-09-2009"/>
  </ds:schemaRefs>
</ds:datastoreItem>
</file>

<file path=customXml/itemProps68.xml><?xml version="1.0" encoding="utf-8"?>
<ds:datastoreItem xmlns:ds="http://schemas.openxmlformats.org/officeDocument/2006/customXml" ds:itemID="{07C6E263-3DC2-4881-9848-4ABECD98CD49}">
  <ds:schemaRefs>
    <ds:schemaRef ds:uri="http://firmglobal.com/Confirmit/reporting/powerpoint/09-09-2009"/>
  </ds:schemaRefs>
</ds:datastoreItem>
</file>

<file path=customXml/itemProps69.xml><?xml version="1.0" encoding="utf-8"?>
<ds:datastoreItem xmlns:ds="http://schemas.openxmlformats.org/officeDocument/2006/customXml" ds:itemID="{723FD6FD-FF0E-433B-B29F-934C41EEF120}">
  <ds:schemaRefs>
    <ds:schemaRef ds:uri="http://firmglobal.com/Confirmit/reporting/powerpoint/09-09-2009"/>
  </ds:schemaRefs>
</ds:datastoreItem>
</file>

<file path=customXml/itemProps7.xml><?xml version="1.0" encoding="utf-8"?>
<ds:datastoreItem xmlns:ds="http://schemas.openxmlformats.org/officeDocument/2006/customXml" ds:itemID="{46E0D9F0-9F89-48A9-A625-F2E0F36C7062}">
  <ds:schemaRefs>
    <ds:schemaRef ds:uri="http://firmglobal.com/Confirmit/reporting/powerpoint/09-09-2009"/>
  </ds:schemaRefs>
</ds:datastoreItem>
</file>

<file path=customXml/itemProps70.xml><?xml version="1.0" encoding="utf-8"?>
<ds:datastoreItem xmlns:ds="http://schemas.openxmlformats.org/officeDocument/2006/customXml" ds:itemID="{5F771DCD-D505-422F-A83C-274337578AFA}">
  <ds:schemaRefs>
    <ds:schemaRef ds:uri="http://firmglobal.com/Confirmit/reporting/powerpoint/09-09-2009"/>
  </ds:schemaRefs>
</ds:datastoreItem>
</file>

<file path=customXml/itemProps71.xml><?xml version="1.0" encoding="utf-8"?>
<ds:datastoreItem xmlns:ds="http://schemas.openxmlformats.org/officeDocument/2006/customXml" ds:itemID="{DE4621DC-3893-4E8B-8249-10F0ACB56FA3}">
  <ds:schemaRefs>
    <ds:schemaRef ds:uri="http://firmglobal.com/Confirmit/reporting/powerpoint/09-09-2009"/>
  </ds:schemaRefs>
</ds:datastoreItem>
</file>

<file path=customXml/itemProps72.xml><?xml version="1.0" encoding="utf-8"?>
<ds:datastoreItem xmlns:ds="http://schemas.openxmlformats.org/officeDocument/2006/customXml" ds:itemID="{78DFB65E-E629-4B7F-B2EF-03BC6C523D9E}">
  <ds:schemaRefs>
    <ds:schemaRef ds:uri="http://firmglobal.com/Confirmit/reporting/powerpoint/09-09-2009"/>
  </ds:schemaRefs>
</ds:datastoreItem>
</file>

<file path=customXml/itemProps73.xml><?xml version="1.0" encoding="utf-8"?>
<ds:datastoreItem xmlns:ds="http://schemas.openxmlformats.org/officeDocument/2006/customXml" ds:itemID="{F937009C-2B42-4C1D-97C2-447BEDD2637C}">
  <ds:schemaRefs>
    <ds:schemaRef ds:uri="http://firmglobal.com/Confirmit/reporting/powerpoint/09-09-2009"/>
  </ds:schemaRefs>
</ds:datastoreItem>
</file>

<file path=customXml/itemProps74.xml><?xml version="1.0" encoding="utf-8"?>
<ds:datastoreItem xmlns:ds="http://schemas.openxmlformats.org/officeDocument/2006/customXml" ds:itemID="{92FDEF57-BF49-41F8-88A8-050286D71FFC}">
  <ds:schemaRefs>
    <ds:schemaRef ds:uri="http://firmglobal.com/Confirmit/reporting/powerpoint/09-09-2009"/>
  </ds:schemaRefs>
</ds:datastoreItem>
</file>

<file path=customXml/itemProps75.xml><?xml version="1.0" encoding="utf-8"?>
<ds:datastoreItem xmlns:ds="http://schemas.openxmlformats.org/officeDocument/2006/customXml" ds:itemID="{6D64DCF9-17F9-4625-8C59-3F8039A2BA82}">
  <ds:schemaRefs>
    <ds:schemaRef ds:uri="http://firmglobal.com/Confirmit/reporting/powerpoint/09-09-2009"/>
  </ds:schemaRefs>
</ds:datastoreItem>
</file>

<file path=customXml/itemProps76.xml><?xml version="1.0" encoding="utf-8"?>
<ds:datastoreItem xmlns:ds="http://schemas.openxmlformats.org/officeDocument/2006/customXml" ds:itemID="{A7DE4EFC-1865-45D1-BA82-29C8721EA17D}">
  <ds:schemaRefs>
    <ds:schemaRef ds:uri="http://firmglobal.com/Confirmit/reporting/powerpoint/09-09-2009"/>
  </ds:schemaRefs>
</ds:datastoreItem>
</file>

<file path=customXml/itemProps77.xml><?xml version="1.0" encoding="utf-8"?>
<ds:datastoreItem xmlns:ds="http://schemas.openxmlformats.org/officeDocument/2006/customXml" ds:itemID="{5641977D-4685-484B-B975-50CDABE3E4C8}">
  <ds:schemaRefs>
    <ds:schemaRef ds:uri="http://firmglobal.com/Confirmit/reporting/powerpoint/09-09-2009"/>
  </ds:schemaRefs>
</ds:datastoreItem>
</file>

<file path=customXml/itemProps78.xml><?xml version="1.0" encoding="utf-8"?>
<ds:datastoreItem xmlns:ds="http://schemas.openxmlformats.org/officeDocument/2006/customXml" ds:itemID="{42AC4F25-29CF-4006-BD01-0BF30B9EB6DE}">
  <ds:schemaRefs>
    <ds:schemaRef ds:uri="http://firmglobal.com/Confirmit/reporting/powerpoint/09-09-2009"/>
  </ds:schemaRefs>
</ds:datastoreItem>
</file>

<file path=customXml/itemProps79.xml><?xml version="1.0" encoding="utf-8"?>
<ds:datastoreItem xmlns:ds="http://schemas.openxmlformats.org/officeDocument/2006/customXml" ds:itemID="{81F07E24-DB7C-4D9B-87D0-C6B9D733BD12}">
  <ds:schemaRefs>
    <ds:schemaRef ds:uri="http://firmglobal.com/Confirmit/reporting/powerpoint/09-09-2009"/>
  </ds:schemaRefs>
</ds:datastoreItem>
</file>

<file path=customXml/itemProps8.xml><?xml version="1.0" encoding="utf-8"?>
<ds:datastoreItem xmlns:ds="http://schemas.openxmlformats.org/officeDocument/2006/customXml" ds:itemID="{CF95FD0D-BB58-4044-B203-721D92CB5E36}">
  <ds:schemaRefs>
    <ds:schemaRef ds:uri="http://firmglobal.com/Confirmit/reporting/powerpoint/09-09-2009"/>
  </ds:schemaRefs>
</ds:datastoreItem>
</file>

<file path=customXml/itemProps80.xml><?xml version="1.0" encoding="utf-8"?>
<ds:datastoreItem xmlns:ds="http://schemas.openxmlformats.org/officeDocument/2006/customXml" ds:itemID="{AFB74089-C490-496E-AA7A-85D23104A095}">
  <ds:schemaRefs>
    <ds:schemaRef ds:uri="http://firmglobal.com/Confirmit/reporting/powerpoint/09-09-2009"/>
  </ds:schemaRefs>
</ds:datastoreItem>
</file>

<file path=customXml/itemProps81.xml><?xml version="1.0" encoding="utf-8"?>
<ds:datastoreItem xmlns:ds="http://schemas.openxmlformats.org/officeDocument/2006/customXml" ds:itemID="{B68645F7-BD03-411F-933F-546F22D84C80}">
  <ds:schemaRefs>
    <ds:schemaRef ds:uri="http://firmglobal.com/Confirmit/reporting/powerpoint/09-09-2009"/>
  </ds:schemaRefs>
</ds:datastoreItem>
</file>

<file path=customXml/itemProps82.xml><?xml version="1.0" encoding="utf-8"?>
<ds:datastoreItem xmlns:ds="http://schemas.openxmlformats.org/officeDocument/2006/customXml" ds:itemID="{A6523F11-F8CD-4A03-921C-A2663C387446}">
  <ds:schemaRefs>
    <ds:schemaRef ds:uri="http://firmglobal.com/Confirmit/reporting/powerpoint/09-09-2009"/>
  </ds:schemaRefs>
</ds:datastoreItem>
</file>

<file path=customXml/itemProps83.xml><?xml version="1.0" encoding="utf-8"?>
<ds:datastoreItem xmlns:ds="http://schemas.openxmlformats.org/officeDocument/2006/customXml" ds:itemID="{17205FEE-F734-4A2D-8FB8-EFFEE5699BC1}">
  <ds:schemaRefs>
    <ds:schemaRef ds:uri="http://firmglobal.com/Confirmit/reporting/powerpoint/09-09-2009"/>
  </ds:schemaRefs>
</ds:datastoreItem>
</file>

<file path=customXml/itemProps84.xml><?xml version="1.0" encoding="utf-8"?>
<ds:datastoreItem xmlns:ds="http://schemas.openxmlformats.org/officeDocument/2006/customXml" ds:itemID="{6CBBB57B-DC2E-46AC-94FF-E283CB464CBA}">
  <ds:schemaRefs>
    <ds:schemaRef ds:uri="http://firmglobal.com/Confirmit/reporting/powerpoint/09-09-2009"/>
  </ds:schemaRefs>
</ds:datastoreItem>
</file>

<file path=customXml/itemProps85.xml><?xml version="1.0" encoding="utf-8"?>
<ds:datastoreItem xmlns:ds="http://schemas.openxmlformats.org/officeDocument/2006/customXml" ds:itemID="{DCDD5CF6-4494-4D66-82F8-64DD9417A3F4}">
  <ds:schemaRefs>
    <ds:schemaRef ds:uri="http://firmglobal.com/Confirmit/reporting/powerpoint/09-09-2009"/>
  </ds:schemaRefs>
</ds:datastoreItem>
</file>

<file path=customXml/itemProps86.xml><?xml version="1.0" encoding="utf-8"?>
<ds:datastoreItem xmlns:ds="http://schemas.openxmlformats.org/officeDocument/2006/customXml" ds:itemID="{0D1D435F-2AB7-405F-B0FD-1438FB9982BC}">
  <ds:schemaRefs>
    <ds:schemaRef ds:uri="http://firmglobal.com/Confirmit/reporting/powerpoint/09-09-2009"/>
  </ds:schemaRefs>
</ds:datastoreItem>
</file>

<file path=customXml/itemProps87.xml><?xml version="1.0" encoding="utf-8"?>
<ds:datastoreItem xmlns:ds="http://schemas.openxmlformats.org/officeDocument/2006/customXml" ds:itemID="{EA35F934-949A-497F-960F-05DC5CFD1844}">
  <ds:schemaRefs>
    <ds:schemaRef ds:uri="http://firmglobal.com/Confirmit/reporting/powerpoint/09-09-2009"/>
  </ds:schemaRefs>
</ds:datastoreItem>
</file>

<file path=customXml/itemProps88.xml><?xml version="1.0" encoding="utf-8"?>
<ds:datastoreItem xmlns:ds="http://schemas.openxmlformats.org/officeDocument/2006/customXml" ds:itemID="{ECE232BC-E2ED-4BC2-8D6B-8C2C8C81E658}">
  <ds:schemaRefs>
    <ds:schemaRef ds:uri="http://firmglobal.com/Confirmit/reporting/powerpoint/09-09-2009"/>
  </ds:schemaRefs>
</ds:datastoreItem>
</file>

<file path=customXml/itemProps89.xml><?xml version="1.0" encoding="utf-8"?>
<ds:datastoreItem xmlns:ds="http://schemas.openxmlformats.org/officeDocument/2006/customXml" ds:itemID="{95A27066-5A53-4074-AA7E-1DB9B6166D50}">
  <ds:schemaRefs>
    <ds:schemaRef ds:uri="http://firmglobal.com/Confirmit/reporting/powerpoint/09-09-2009"/>
  </ds:schemaRefs>
</ds:datastoreItem>
</file>

<file path=customXml/itemProps9.xml><?xml version="1.0" encoding="utf-8"?>
<ds:datastoreItem xmlns:ds="http://schemas.openxmlformats.org/officeDocument/2006/customXml" ds:itemID="{0F6EB6CB-2908-42D3-A4F3-9CD7761B877B}">
  <ds:schemaRefs>
    <ds:schemaRef ds:uri="http://firmglobal.com/Confirmit/reporting/powerpoint/09-09-2009"/>
  </ds:schemaRefs>
</ds:datastoreItem>
</file>

<file path=customXml/itemProps90.xml><?xml version="1.0" encoding="utf-8"?>
<ds:datastoreItem xmlns:ds="http://schemas.openxmlformats.org/officeDocument/2006/customXml" ds:itemID="{94C45B88-38A5-4360-933B-579CAEFFA409}">
  <ds:schemaRefs>
    <ds:schemaRef ds:uri="http://firmglobal.com/Confirmit/reporting/powerpoint/09-09-2009"/>
  </ds:schemaRefs>
</ds:datastoreItem>
</file>

<file path=customXml/itemProps91.xml><?xml version="1.0" encoding="utf-8"?>
<ds:datastoreItem xmlns:ds="http://schemas.openxmlformats.org/officeDocument/2006/customXml" ds:itemID="{F552978B-2EED-45C1-B83F-CFF3A33E004E}">
  <ds:schemaRefs>
    <ds:schemaRef ds:uri="http://firmglobal.com/Confirmit/reporting/powerpoint/09-09-2009"/>
  </ds:schemaRefs>
</ds:datastoreItem>
</file>

<file path=customXml/itemProps92.xml><?xml version="1.0" encoding="utf-8"?>
<ds:datastoreItem xmlns:ds="http://schemas.openxmlformats.org/officeDocument/2006/customXml" ds:itemID="{B2133C5E-8708-490C-90B7-D5DFCD689B37}">
  <ds:schemaRefs>
    <ds:schemaRef ds:uri="http://firmglobal.com/Confirmit/reporting/powerpoint/09-09-2009"/>
  </ds:schemaRefs>
</ds:datastoreItem>
</file>

<file path=customXml/itemProps93.xml><?xml version="1.0" encoding="utf-8"?>
<ds:datastoreItem xmlns:ds="http://schemas.openxmlformats.org/officeDocument/2006/customXml" ds:itemID="{7BE19C9A-7B4C-425D-AD65-CA5C705A8887}">
  <ds:schemaRefs>
    <ds:schemaRef ds:uri="http://firmglobal.com/Confirmit/reporting/powerpoint/09-09-2009"/>
  </ds:schemaRefs>
</ds:datastoreItem>
</file>

<file path=customXml/itemProps94.xml><?xml version="1.0" encoding="utf-8"?>
<ds:datastoreItem xmlns:ds="http://schemas.openxmlformats.org/officeDocument/2006/customXml" ds:itemID="{F3761206-5903-4F89-B1C1-16EC026B0ACA}">
  <ds:schemaRefs>
    <ds:schemaRef ds:uri="http://firmglobal.com/Confirmit/reporting/powerpoint/09-09-2009"/>
  </ds:schemaRefs>
</ds:datastoreItem>
</file>

<file path=customXml/itemProps95.xml><?xml version="1.0" encoding="utf-8"?>
<ds:datastoreItem xmlns:ds="http://schemas.openxmlformats.org/officeDocument/2006/customXml" ds:itemID="{B9B335B4-EFDF-4946-9003-7B562F435EF7}">
  <ds:schemaRefs>
    <ds:schemaRef ds:uri="http://firmglobal.com/Confirmit/reporting/powerpoint/09-09-2009"/>
  </ds:schemaRefs>
</ds:datastoreItem>
</file>

<file path=customXml/itemProps96.xml><?xml version="1.0" encoding="utf-8"?>
<ds:datastoreItem xmlns:ds="http://schemas.openxmlformats.org/officeDocument/2006/customXml" ds:itemID="{ED5905CC-641C-40A9-A80A-377F2D0E224A}">
  <ds:schemaRefs>
    <ds:schemaRef ds:uri="http://firmglobal.com/Confirmit/reporting/powerpoint/09-09-2009"/>
  </ds:schemaRefs>
</ds:datastoreItem>
</file>

<file path=customXml/itemProps97.xml><?xml version="1.0" encoding="utf-8"?>
<ds:datastoreItem xmlns:ds="http://schemas.openxmlformats.org/officeDocument/2006/customXml" ds:itemID="{4F0C4DEA-F786-4571-B72E-DE4AF32D5B09}">
  <ds:schemaRefs>
    <ds:schemaRef ds:uri="http://firmglobal.com/Confirmit/reporting/powerpoint/09-09-2009"/>
  </ds:schemaRefs>
</ds:datastoreItem>
</file>

<file path=customXml/itemProps98.xml><?xml version="1.0" encoding="utf-8"?>
<ds:datastoreItem xmlns:ds="http://schemas.openxmlformats.org/officeDocument/2006/customXml" ds:itemID="{A2019491-A04C-4702-A322-2B07FFB5F836}">
  <ds:schemaRefs>
    <ds:schemaRef ds:uri="http://firmglobal.com/Confirmit/reporting/powerpoint/09-09-2009"/>
  </ds:schemaRefs>
</ds:datastoreItem>
</file>

<file path=customXml/itemProps99.xml><?xml version="1.0" encoding="utf-8"?>
<ds:datastoreItem xmlns:ds="http://schemas.openxmlformats.org/officeDocument/2006/customXml" ds:itemID="{715D7B54-BDBC-4B51-9597-3685D4E9BE94}">
  <ds:schemaRefs>
    <ds:schemaRef ds:uri="http://firmglobal.com/Confirmit/reporting/powerpoint/09-09-2009"/>
  </ds:schemaRefs>
</ds:datastoreItem>
</file>

<file path=docProps/app.xml><?xml version="1.0" encoding="utf-8"?>
<Properties xmlns="http://schemas.openxmlformats.org/officeDocument/2006/extended-properties" xmlns:vt="http://schemas.openxmlformats.org/officeDocument/2006/docPropsVTypes">
  <Template/>
  <TotalTime>35717</TotalTime>
  <Words>2311</Words>
  <Application>Microsoft Office PowerPoint</Application>
  <PresentationFormat>On-screen Show (4:3)</PresentationFormat>
  <Paragraphs>455</Paragraphs>
  <Slides>30</Slides>
  <Notes>5</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Reliance Template</vt:lpstr>
      <vt:lpstr>Slide 1</vt:lpstr>
      <vt:lpstr>Slide 2</vt:lpstr>
      <vt:lpstr>Slide 3</vt:lpstr>
      <vt:lpstr>FACTSHEET : Indian Power Sector</vt:lpstr>
      <vt:lpstr>Slide 5</vt:lpstr>
      <vt:lpstr>Current Renewable Scenario in India..</vt:lpstr>
      <vt:lpstr>SWOT Analysis – Solar in India</vt:lpstr>
      <vt:lpstr>Solar for Delhi...few statistics</vt:lpstr>
      <vt:lpstr>Slide 9</vt:lpstr>
      <vt:lpstr>Re-visiting Renewable Targets (2022)</vt:lpstr>
      <vt:lpstr>2022  Capacity extrapolation &amp; Impact..</vt:lpstr>
      <vt:lpstr>Slide 12</vt:lpstr>
      <vt:lpstr>Humongous Resource Mobilization</vt:lpstr>
      <vt:lpstr>Slide 14</vt:lpstr>
      <vt:lpstr>BRPL Load Duration Curve – Summers 2015 &amp; 2016</vt:lpstr>
      <vt:lpstr>Slide 16</vt:lpstr>
      <vt:lpstr>Slide 17</vt:lpstr>
      <vt:lpstr>Roof Top Solar @ BSES</vt:lpstr>
      <vt:lpstr>Slide 19</vt:lpstr>
      <vt:lpstr>Slide 20</vt:lpstr>
      <vt:lpstr>Slide 21</vt:lpstr>
      <vt:lpstr>Divergent Considerations</vt:lpstr>
      <vt:lpstr>Discoms active role in making a sustainable ecosystem</vt:lpstr>
      <vt:lpstr>Impact of Solar on Discom Operations</vt:lpstr>
      <vt:lpstr>Discom expectations from other Stakeholders</vt:lpstr>
      <vt:lpstr>Slide 26</vt:lpstr>
      <vt:lpstr>Slide 27</vt:lpstr>
      <vt:lpstr>Slide 28</vt:lpstr>
      <vt:lpstr>Way forward..</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Munish Sharma / REL</dc:creator>
  <cp:lastModifiedBy>VIS</cp:lastModifiedBy>
  <cp:revision>2276</cp:revision>
  <dcterms:created xsi:type="dcterms:W3CDTF">2011-06-30T09:05:12Z</dcterms:created>
  <dcterms:modified xsi:type="dcterms:W3CDTF">2016-10-05T05:57:21Z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2824610</vt:lpwstr>
  </property>
  <property fmtid="{D5CDD505-2E9C-101B-9397-08002B2CF9AE}" pid="3" name="NXPowerLiteSettings">
    <vt:lpwstr>B74006B004C800</vt:lpwstr>
  </property>
  <property fmtid="{D5CDD505-2E9C-101B-9397-08002B2CF9AE}" pid="4" name="NXPowerLiteVersion">
    <vt:lpwstr>D5.0.6</vt:lpwstr>
  </property>
</Properties>
</file>